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7"/>
  </p:normalViewPr>
  <p:slideViewPr>
    <p:cSldViewPr snapToGrid="0" snapToObjects="1">
      <p:cViewPr varScale="1">
        <p:scale>
          <a:sx n="108" d="100"/>
          <a:sy n="108" d="100"/>
        </p:scale>
        <p:origin x="7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103B70-86DC-A546-8275-C998309F64CC}" type="doc">
      <dgm:prSet loTypeId="urn:microsoft.com/office/officeart/2005/8/layout/orgChart1" loCatId="" qsTypeId="urn:microsoft.com/office/officeart/2005/8/quickstyle/simple1" qsCatId="simple" csTypeId="urn:microsoft.com/office/officeart/2005/8/colors/accent0_3" csCatId="mainScheme" phldr="1"/>
      <dgm:spPr/>
      <dgm:t>
        <a:bodyPr/>
        <a:lstStyle/>
        <a:p>
          <a:endParaRPr lang="en-GB"/>
        </a:p>
      </dgm:t>
    </dgm:pt>
    <dgm:pt modelId="{5F3E2E57-2F3E-E64E-84A4-1B7A65CFCD6E}">
      <dgm:prSet phldrT="[Text]"/>
      <dgm:spPr/>
      <dgm:t>
        <a:bodyPr/>
        <a:lstStyle/>
        <a:p>
          <a:r>
            <a:rPr lang="en-GB" dirty="0"/>
            <a:t>Tree</a:t>
          </a:r>
        </a:p>
      </dgm:t>
    </dgm:pt>
    <dgm:pt modelId="{EF0284F8-E02C-754B-9B7E-AFCBBCEA97FF}" type="parTrans" cxnId="{A6F42805-50D5-8444-9DB1-62D5C8754BAE}">
      <dgm:prSet/>
      <dgm:spPr/>
      <dgm:t>
        <a:bodyPr/>
        <a:lstStyle/>
        <a:p>
          <a:endParaRPr lang="en-GB"/>
        </a:p>
      </dgm:t>
    </dgm:pt>
    <dgm:pt modelId="{7D5D2CC4-043D-B446-B140-A90C5B14ACC7}" type="sibTrans" cxnId="{A6F42805-50D5-8444-9DB1-62D5C8754BAE}">
      <dgm:prSet/>
      <dgm:spPr/>
      <dgm:t>
        <a:bodyPr/>
        <a:lstStyle/>
        <a:p>
          <a:endParaRPr lang="en-GB"/>
        </a:p>
      </dgm:t>
    </dgm:pt>
    <dgm:pt modelId="{1AA5B848-5B6D-4B49-A6B3-A8EE4AE1D00E}" type="asst">
      <dgm:prSet phldrT="[Text]"/>
      <dgm:spPr>
        <a:solidFill>
          <a:schemeClr val="accent2"/>
        </a:solidFill>
      </dgm:spPr>
      <dgm:t>
        <a:bodyPr/>
        <a:lstStyle/>
        <a:p>
          <a:r>
            <a:rPr lang="en-GB" dirty="0"/>
            <a:t>Petal Length (1,2)</a:t>
          </a:r>
        </a:p>
      </dgm:t>
    </dgm:pt>
    <dgm:pt modelId="{C4917ACA-3D23-584F-BE32-74CDFF619C22}" type="parTrans" cxnId="{01F930BD-17A1-714C-9638-124EBFF0C045}">
      <dgm:prSet/>
      <dgm:spPr/>
      <dgm:t>
        <a:bodyPr/>
        <a:lstStyle/>
        <a:p>
          <a:endParaRPr lang="en-GB"/>
        </a:p>
      </dgm:t>
    </dgm:pt>
    <dgm:pt modelId="{29D836E3-128F-4D41-988C-DA9FC48A66AF}" type="sibTrans" cxnId="{01F930BD-17A1-714C-9638-124EBFF0C045}">
      <dgm:prSet/>
      <dgm:spPr/>
      <dgm:t>
        <a:bodyPr/>
        <a:lstStyle/>
        <a:p>
          <a:endParaRPr lang="en-GB"/>
        </a:p>
      </dgm:t>
    </dgm:pt>
    <dgm:pt modelId="{96C2647C-37BC-BD48-A228-B77108D77FF8}">
      <dgm:prSet/>
      <dgm:spPr>
        <a:solidFill>
          <a:srgbClr val="00B050"/>
        </a:solidFill>
      </dgm:spPr>
      <dgm:t>
        <a:bodyPr/>
        <a:lstStyle/>
        <a:p>
          <a:r>
            <a:rPr lang="en-GB" dirty="0"/>
            <a:t>Iris-</a:t>
          </a:r>
          <a:r>
            <a:rPr lang="en-GB" dirty="0" err="1"/>
            <a:t>Setosa</a:t>
          </a:r>
          <a:endParaRPr lang="en-GB" dirty="0"/>
        </a:p>
      </dgm:t>
    </dgm:pt>
    <dgm:pt modelId="{D6BA3707-EAA0-E241-8E7A-6D6C67A64068}" type="parTrans" cxnId="{1E7B9246-BCA7-2845-B7A8-9F359E786C35}">
      <dgm:prSet/>
      <dgm:spPr/>
      <dgm:t>
        <a:bodyPr/>
        <a:lstStyle/>
        <a:p>
          <a:endParaRPr lang="en-GB"/>
        </a:p>
      </dgm:t>
    </dgm:pt>
    <dgm:pt modelId="{052D2381-64F3-A542-887B-704B11C996A8}" type="sibTrans" cxnId="{1E7B9246-BCA7-2845-B7A8-9F359E786C35}">
      <dgm:prSet/>
      <dgm:spPr/>
      <dgm:t>
        <a:bodyPr/>
        <a:lstStyle/>
        <a:p>
          <a:endParaRPr lang="en-GB"/>
        </a:p>
      </dgm:t>
    </dgm:pt>
    <dgm:pt modelId="{6F2D2FC9-4E10-0749-BE9A-3068AEE5E2A4}" type="asst">
      <dgm:prSet/>
      <dgm:spPr>
        <a:solidFill>
          <a:schemeClr val="accent2"/>
        </a:solidFill>
      </dgm:spPr>
      <dgm:t>
        <a:bodyPr/>
        <a:lstStyle/>
        <a:p>
          <a:r>
            <a:rPr lang="en-GB" dirty="0"/>
            <a:t>Petal Length (3,4)</a:t>
          </a:r>
        </a:p>
      </dgm:t>
    </dgm:pt>
    <dgm:pt modelId="{8C0BF715-A9A0-2644-B3D6-1000E75696CD}" type="parTrans" cxnId="{213AECA2-65DF-B94C-829F-195465DE362A}">
      <dgm:prSet/>
      <dgm:spPr/>
      <dgm:t>
        <a:bodyPr/>
        <a:lstStyle/>
        <a:p>
          <a:endParaRPr lang="en-GB"/>
        </a:p>
      </dgm:t>
    </dgm:pt>
    <dgm:pt modelId="{E7B8894B-C7E7-5E47-9E2F-B124A8AF736F}" type="sibTrans" cxnId="{213AECA2-65DF-B94C-829F-195465DE362A}">
      <dgm:prSet/>
      <dgm:spPr/>
      <dgm:t>
        <a:bodyPr/>
        <a:lstStyle/>
        <a:p>
          <a:endParaRPr lang="en-GB"/>
        </a:p>
      </dgm:t>
    </dgm:pt>
    <dgm:pt modelId="{643B079E-5B6A-BC43-B26F-3AD86D7D7AB7}">
      <dgm:prSet/>
      <dgm:spPr>
        <a:solidFill>
          <a:srgbClr val="00B050"/>
        </a:solidFill>
      </dgm:spPr>
      <dgm:t>
        <a:bodyPr/>
        <a:lstStyle/>
        <a:p>
          <a:r>
            <a:rPr lang="en-GB" dirty="0"/>
            <a:t>Iris-Versicolour </a:t>
          </a:r>
        </a:p>
      </dgm:t>
    </dgm:pt>
    <dgm:pt modelId="{27C228CA-1F56-C34E-9803-7E693D8D0D65}" type="parTrans" cxnId="{B861C64D-EB1C-114A-AA96-A84BFFAF106E}">
      <dgm:prSet/>
      <dgm:spPr/>
      <dgm:t>
        <a:bodyPr/>
        <a:lstStyle/>
        <a:p>
          <a:endParaRPr lang="en-GB"/>
        </a:p>
      </dgm:t>
    </dgm:pt>
    <dgm:pt modelId="{093C7185-C5BF-7747-A88F-5660EE608FD9}" type="sibTrans" cxnId="{B861C64D-EB1C-114A-AA96-A84BFFAF106E}">
      <dgm:prSet/>
      <dgm:spPr/>
      <dgm:t>
        <a:bodyPr/>
        <a:lstStyle/>
        <a:p>
          <a:endParaRPr lang="en-GB"/>
        </a:p>
      </dgm:t>
    </dgm:pt>
    <dgm:pt modelId="{112ABE54-0FBE-6D44-A4DB-86D01669CFCE}" type="asst">
      <dgm:prSet/>
      <dgm:spPr>
        <a:solidFill>
          <a:schemeClr val="accent2"/>
        </a:solidFill>
      </dgm:spPr>
      <dgm:t>
        <a:bodyPr/>
        <a:lstStyle/>
        <a:p>
          <a:r>
            <a:rPr lang="en-GB" dirty="0"/>
            <a:t>Petal Length (5)</a:t>
          </a:r>
        </a:p>
      </dgm:t>
    </dgm:pt>
    <dgm:pt modelId="{89E5A770-D402-0A44-8540-C283D69DDEB2}" type="parTrans" cxnId="{AF60010C-E435-AA4E-BF57-F2BAD8AF157E}">
      <dgm:prSet/>
      <dgm:spPr/>
      <dgm:t>
        <a:bodyPr/>
        <a:lstStyle/>
        <a:p>
          <a:endParaRPr lang="en-GB"/>
        </a:p>
      </dgm:t>
    </dgm:pt>
    <dgm:pt modelId="{EBC92D58-843E-7C44-912D-7182F3999C6E}" type="sibTrans" cxnId="{AF60010C-E435-AA4E-BF57-F2BAD8AF157E}">
      <dgm:prSet/>
      <dgm:spPr/>
      <dgm:t>
        <a:bodyPr/>
        <a:lstStyle/>
        <a:p>
          <a:endParaRPr lang="en-GB"/>
        </a:p>
      </dgm:t>
    </dgm:pt>
    <dgm:pt modelId="{DC8B47A7-D01C-A149-B10B-90881BA99D46}" type="asst">
      <dgm:prSet/>
      <dgm:spPr>
        <a:solidFill>
          <a:schemeClr val="accent2"/>
        </a:solidFill>
      </dgm:spPr>
      <dgm:t>
        <a:bodyPr/>
        <a:lstStyle/>
        <a:p>
          <a:r>
            <a:rPr lang="en-GB" dirty="0"/>
            <a:t>Petal Length (6,7)</a:t>
          </a:r>
        </a:p>
      </dgm:t>
    </dgm:pt>
    <dgm:pt modelId="{92CDD2A6-4228-5F47-9EE0-B78338AC11DC}" type="parTrans" cxnId="{3235A7C5-5DE5-0A47-8C59-CBFC35053A40}">
      <dgm:prSet/>
      <dgm:spPr/>
      <dgm:t>
        <a:bodyPr/>
        <a:lstStyle/>
        <a:p>
          <a:endParaRPr lang="en-GB"/>
        </a:p>
      </dgm:t>
    </dgm:pt>
    <dgm:pt modelId="{6024E2F4-55B8-3840-AC93-288E2B578C83}" type="sibTrans" cxnId="{3235A7C5-5DE5-0A47-8C59-CBFC35053A40}">
      <dgm:prSet/>
      <dgm:spPr/>
      <dgm:t>
        <a:bodyPr/>
        <a:lstStyle/>
        <a:p>
          <a:endParaRPr lang="en-GB"/>
        </a:p>
      </dgm:t>
    </dgm:pt>
    <dgm:pt modelId="{89B4964D-FEC1-1144-9407-A70E54FAC637}">
      <dgm:prSet/>
      <dgm:spPr>
        <a:solidFill>
          <a:srgbClr val="0070C0"/>
        </a:solidFill>
      </dgm:spPr>
      <dgm:t>
        <a:bodyPr/>
        <a:lstStyle/>
        <a:p>
          <a:r>
            <a:rPr lang="en-GB" dirty="0"/>
            <a:t>Petal Width (1)</a:t>
          </a:r>
        </a:p>
      </dgm:t>
    </dgm:pt>
    <dgm:pt modelId="{299066FB-FF36-7E4E-855D-3348B6A25F3A}" type="parTrans" cxnId="{EFACE327-C956-7047-8221-4E11750DDAE6}">
      <dgm:prSet/>
      <dgm:spPr/>
      <dgm:t>
        <a:bodyPr/>
        <a:lstStyle/>
        <a:p>
          <a:endParaRPr lang="en-GB"/>
        </a:p>
      </dgm:t>
    </dgm:pt>
    <dgm:pt modelId="{65C39C8A-F553-BF4D-820E-43D7F9C70A84}" type="sibTrans" cxnId="{EFACE327-C956-7047-8221-4E11750DDAE6}">
      <dgm:prSet/>
      <dgm:spPr/>
      <dgm:t>
        <a:bodyPr/>
        <a:lstStyle/>
        <a:p>
          <a:endParaRPr lang="en-GB"/>
        </a:p>
      </dgm:t>
    </dgm:pt>
    <dgm:pt modelId="{F5BF427A-5045-DA43-91F4-DA463BABAC03}">
      <dgm:prSet/>
      <dgm:spPr>
        <a:solidFill>
          <a:srgbClr val="00B050"/>
        </a:solidFill>
      </dgm:spPr>
      <dgm:t>
        <a:bodyPr/>
        <a:lstStyle/>
        <a:p>
          <a:r>
            <a:rPr lang="en-GB" dirty="0"/>
            <a:t>Iris - Virginica</a:t>
          </a:r>
        </a:p>
      </dgm:t>
    </dgm:pt>
    <dgm:pt modelId="{897A357C-0F0D-D440-A37A-A202CC230326}" type="parTrans" cxnId="{2D6C6B1D-7DDE-434F-BF1C-5A2A0AA60E80}">
      <dgm:prSet/>
      <dgm:spPr/>
      <dgm:t>
        <a:bodyPr/>
        <a:lstStyle/>
        <a:p>
          <a:endParaRPr lang="en-GB"/>
        </a:p>
      </dgm:t>
    </dgm:pt>
    <dgm:pt modelId="{457D54AA-6474-3D4E-9CBB-57CBAF7D3707}" type="sibTrans" cxnId="{2D6C6B1D-7DDE-434F-BF1C-5A2A0AA60E80}">
      <dgm:prSet/>
      <dgm:spPr/>
      <dgm:t>
        <a:bodyPr/>
        <a:lstStyle/>
        <a:p>
          <a:endParaRPr lang="en-GB"/>
        </a:p>
      </dgm:t>
    </dgm:pt>
    <dgm:pt modelId="{2273F5F4-9C03-6641-8DAC-174E0D9F5748}">
      <dgm:prSet/>
      <dgm:spPr>
        <a:solidFill>
          <a:srgbClr val="00B050"/>
        </a:solidFill>
      </dgm:spPr>
      <dgm:t>
        <a:bodyPr/>
        <a:lstStyle/>
        <a:p>
          <a:r>
            <a:rPr lang="en-GB" dirty="0"/>
            <a:t>Iris-Versicolour</a:t>
          </a:r>
        </a:p>
      </dgm:t>
    </dgm:pt>
    <dgm:pt modelId="{40917036-B38A-0746-B873-46C38ED6BFFD}" type="parTrans" cxnId="{838D90A1-3473-EF4E-A7E2-D4D5A1031611}">
      <dgm:prSet/>
      <dgm:spPr/>
      <dgm:t>
        <a:bodyPr/>
        <a:lstStyle/>
        <a:p>
          <a:endParaRPr lang="en-GB"/>
        </a:p>
      </dgm:t>
    </dgm:pt>
    <dgm:pt modelId="{80F27E00-27C6-2948-A93B-43C0D364AFA4}" type="sibTrans" cxnId="{838D90A1-3473-EF4E-A7E2-D4D5A1031611}">
      <dgm:prSet/>
      <dgm:spPr/>
      <dgm:t>
        <a:bodyPr/>
        <a:lstStyle/>
        <a:p>
          <a:endParaRPr lang="en-GB"/>
        </a:p>
      </dgm:t>
    </dgm:pt>
    <dgm:pt modelId="{BA29E57F-B064-DB4E-9810-C2BEA03EC22C}">
      <dgm:prSet/>
      <dgm:spPr>
        <a:solidFill>
          <a:srgbClr val="0070C0"/>
        </a:solidFill>
      </dgm:spPr>
      <dgm:t>
        <a:bodyPr/>
        <a:lstStyle/>
        <a:p>
          <a:r>
            <a:rPr lang="en-GB" dirty="0"/>
            <a:t>Petal Length (2)</a:t>
          </a:r>
        </a:p>
      </dgm:t>
    </dgm:pt>
    <dgm:pt modelId="{467D4A09-3313-6E47-AC18-1D712C71BEE9}" type="parTrans" cxnId="{56876B1B-6633-FE4B-A6CC-554353C04D69}">
      <dgm:prSet/>
      <dgm:spPr/>
      <dgm:t>
        <a:bodyPr/>
        <a:lstStyle/>
        <a:p>
          <a:endParaRPr lang="en-GB"/>
        </a:p>
      </dgm:t>
    </dgm:pt>
    <dgm:pt modelId="{90EF2202-95A1-A24E-AD1B-521C7F0A393E}" type="sibTrans" cxnId="{56876B1B-6633-FE4B-A6CC-554353C04D69}">
      <dgm:prSet/>
      <dgm:spPr/>
      <dgm:t>
        <a:bodyPr/>
        <a:lstStyle/>
        <a:p>
          <a:endParaRPr lang="en-GB"/>
        </a:p>
      </dgm:t>
    </dgm:pt>
    <dgm:pt modelId="{37C155F0-BEC6-9A4D-BB8C-58203FC98F1E}">
      <dgm:prSet/>
      <dgm:spPr>
        <a:solidFill>
          <a:srgbClr val="7030A0"/>
        </a:solidFill>
      </dgm:spPr>
      <dgm:t>
        <a:bodyPr/>
        <a:lstStyle/>
        <a:p>
          <a:r>
            <a:rPr lang="en-GB" dirty="0"/>
            <a:t>Sepal Length (6)</a:t>
          </a:r>
        </a:p>
      </dgm:t>
    </dgm:pt>
    <dgm:pt modelId="{35954417-7516-7440-9BC6-3BEC73CD626A}" type="parTrans" cxnId="{7F175669-1CB9-264C-B531-0184DB79F843}">
      <dgm:prSet/>
      <dgm:spPr/>
      <dgm:t>
        <a:bodyPr/>
        <a:lstStyle/>
        <a:p>
          <a:endParaRPr lang="en-GB"/>
        </a:p>
      </dgm:t>
    </dgm:pt>
    <dgm:pt modelId="{2F2F09DB-896A-4E47-88C6-385EC61FF7A5}" type="sibTrans" cxnId="{7F175669-1CB9-264C-B531-0184DB79F843}">
      <dgm:prSet/>
      <dgm:spPr/>
      <dgm:t>
        <a:bodyPr/>
        <a:lstStyle/>
        <a:p>
          <a:endParaRPr lang="en-GB"/>
        </a:p>
      </dgm:t>
    </dgm:pt>
    <dgm:pt modelId="{996E6252-7B1F-004B-9A15-6E79E7618899}">
      <dgm:prSet/>
      <dgm:spPr>
        <a:solidFill>
          <a:schemeClr val="bg2">
            <a:lumMod val="75000"/>
          </a:schemeClr>
        </a:solidFill>
      </dgm:spPr>
      <dgm:t>
        <a:bodyPr/>
        <a:lstStyle/>
        <a:p>
          <a:r>
            <a:rPr lang="en-GB" dirty="0"/>
            <a:t>Septal Width (2,3)</a:t>
          </a:r>
        </a:p>
      </dgm:t>
    </dgm:pt>
    <dgm:pt modelId="{22257F46-0A81-DC4B-9B5F-3BB4ECFE1C64}" type="parTrans" cxnId="{4367EAA9-6786-9147-80DF-4FD3B4622E14}">
      <dgm:prSet/>
      <dgm:spPr/>
      <dgm:t>
        <a:bodyPr/>
        <a:lstStyle/>
        <a:p>
          <a:endParaRPr lang="en-GB"/>
        </a:p>
      </dgm:t>
    </dgm:pt>
    <dgm:pt modelId="{5C10357D-90E9-4345-86F8-C285F719B2B4}" type="sibTrans" cxnId="{4367EAA9-6786-9147-80DF-4FD3B4622E14}">
      <dgm:prSet/>
      <dgm:spPr/>
      <dgm:t>
        <a:bodyPr/>
        <a:lstStyle/>
        <a:p>
          <a:endParaRPr lang="en-GB"/>
        </a:p>
      </dgm:t>
    </dgm:pt>
    <dgm:pt modelId="{006FB901-80AA-4246-AC0F-F78CA8E98781}">
      <dgm:prSet/>
      <dgm:spPr>
        <a:solidFill>
          <a:srgbClr val="00B050"/>
        </a:solidFill>
      </dgm:spPr>
      <dgm:t>
        <a:bodyPr/>
        <a:lstStyle/>
        <a:p>
          <a:r>
            <a:rPr lang="en-GB" dirty="0"/>
            <a:t>Iris - Virginica</a:t>
          </a:r>
        </a:p>
      </dgm:t>
    </dgm:pt>
    <dgm:pt modelId="{E952D5AC-96B8-3347-ADC5-CF2FE165A8B7}" type="parTrans" cxnId="{3C4D70CD-9F05-574F-BA94-ADA058CEE8CA}">
      <dgm:prSet/>
      <dgm:spPr/>
      <dgm:t>
        <a:bodyPr/>
        <a:lstStyle/>
        <a:p>
          <a:endParaRPr lang="en-GB"/>
        </a:p>
      </dgm:t>
    </dgm:pt>
    <dgm:pt modelId="{2A365148-FD57-2240-9153-06179BF2E90C}" type="sibTrans" cxnId="{3C4D70CD-9F05-574F-BA94-ADA058CEE8CA}">
      <dgm:prSet/>
      <dgm:spPr/>
      <dgm:t>
        <a:bodyPr/>
        <a:lstStyle/>
        <a:p>
          <a:endParaRPr lang="en-GB"/>
        </a:p>
      </dgm:t>
    </dgm:pt>
    <dgm:pt modelId="{8DCA0296-3806-904B-B348-F2BA204853C0}">
      <dgm:prSet/>
      <dgm:spPr>
        <a:solidFill>
          <a:srgbClr val="7030A0"/>
        </a:solidFill>
      </dgm:spPr>
      <dgm:t>
        <a:bodyPr/>
        <a:lstStyle/>
        <a:p>
          <a:r>
            <a:rPr lang="en-GB" dirty="0"/>
            <a:t>Sepal Length (7)</a:t>
          </a:r>
        </a:p>
      </dgm:t>
    </dgm:pt>
    <dgm:pt modelId="{B373052A-D872-FB44-861F-0A1C38F8F5BE}" type="parTrans" cxnId="{26331BD6-5CC9-E240-A687-277D2585608E}">
      <dgm:prSet/>
      <dgm:spPr/>
      <dgm:t>
        <a:bodyPr/>
        <a:lstStyle/>
        <a:p>
          <a:endParaRPr lang="en-GB"/>
        </a:p>
      </dgm:t>
    </dgm:pt>
    <dgm:pt modelId="{BEE0D560-8D51-244D-9C87-46D1D711C4D1}" type="sibTrans" cxnId="{26331BD6-5CC9-E240-A687-277D2585608E}">
      <dgm:prSet/>
      <dgm:spPr/>
      <dgm:t>
        <a:bodyPr/>
        <a:lstStyle/>
        <a:p>
          <a:endParaRPr lang="en-GB"/>
        </a:p>
      </dgm:t>
    </dgm:pt>
    <dgm:pt modelId="{6CE18506-9B0C-684A-BF7A-DB5C0BA816AB}">
      <dgm:prSet/>
      <dgm:spPr>
        <a:solidFill>
          <a:schemeClr val="bg2">
            <a:lumMod val="75000"/>
          </a:schemeClr>
        </a:solidFill>
      </dgm:spPr>
      <dgm:t>
        <a:bodyPr/>
        <a:lstStyle/>
        <a:p>
          <a:r>
            <a:rPr lang="en-GB" dirty="0"/>
            <a:t>Sepal Width (3)</a:t>
          </a:r>
        </a:p>
      </dgm:t>
    </dgm:pt>
    <dgm:pt modelId="{095E5FF0-FFC1-EA42-B62A-1B052CBF8230}" type="parTrans" cxnId="{60F02E59-863B-9449-A645-B751BD098DCE}">
      <dgm:prSet/>
      <dgm:spPr/>
      <dgm:t>
        <a:bodyPr/>
        <a:lstStyle/>
        <a:p>
          <a:endParaRPr lang="en-GB"/>
        </a:p>
      </dgm:t>
    </dgm:pt>
    <dgm:pt modelId="{90690E3B-86C9-DD45-8EC6-1FFA7690BCA1}" type="sibTrans" cxnId="{60F02E59-863B-9449-A645-B751BD098DCE}">
      <dgm:prSet/>
      <dgm:spPr/>
      <dgm:t>
        <a:bodyPr/>
        <a:lstStyle/>
        <a:p>
          <a:endParaRPr lang="en-GB"/>
        </a:p>
      </dgm:t>
    </dgm:pt>
    <dgm:pt modelId="{5D315917-FEC6-CD46-A5D6-DC9DEF36EEE2}">
      <dgm:prSet/>
      <dgm:spPr>
        <a:solidFill>
          <a:srgbClr val="00B050"/>
        </a:solidFill>
      </dgm:spPr>
      <dgm:t>
        <a:bodyPr/>
        <a:lstStyle/>
        <a:p>
          <a:r>
            <a:rPr lang="en-GB" dirty="0"/>
            <a:t>Iris - Virginica</a:t>
          </a:r>
        </a:p>
      </dgm:t>
    </dgm:pt>
    <dgm:pt modelId="{3DE7CE9D-FCEE-704C-A159-BD0DC0AF05C0}" type="parTrans" cxnId="{41D44BD6-9A5D-C84F-A28B-2374116B3D4E}">
      <dgm:prSet/>
      <dgm:spPr/>
      <dgm:t>
        <a:bodyPr/>
        <a:lstStyle/>
        <a:p>
          <a:endParaRPr lang="en-GB"/>
        </a:p>
      </dgm:t>
    </dgm:pt>
    <dgm:pt modelId="{DEFFAA6B-A970-FB45-BDF5-00A0E6E19B0F}" type="sibTrans" cxnId="{41D44BD6-9A5D-C84F-A28B-2374116B3D4E}">
      <dgm:prSet/>
      <dgm:spPr/>
      <dgm:t>
        <a:bodyPr/>
        <a:lstStyle/>
        <a:p>
          <a:endParaRPr lang="en-GB"/>
        </a:p>
      </dgm:t>
    </dgm:pt>
    <dgm:pt modelId="{9C0EBA88-2CAF-4C47-A669-A30D1ED62859}" type="pres">
      <dgm:prSet presAssocID="{6F103B70-86DC-A546-8275-C998309F64CC}" presName="hierChild1" presStyleCnt="0">
        <dgm:presLayoutVars>
          <dgm:orgChart val="1"/>
          <dgm:chPref val="1"/>
          <dgm:dir/>
          <dgm:animOne val="branch"/>
          <dgm:animLvl val="lvl"/>
          <dgm:resizeHandles/>
        </dgm:presLayoutVars>
      </dgm:prSet>
      <dgm:spPr/>
    </dgm:pt>
    <dgm:pt modelId="{A6361C62-13A3-4C4F-ADA5-7A2FC1D8AF1C}" type="pres">
      <dgm:prSet presAssocID="{5F3E2E57-2F3E-E64E-84A4-1B7A65CFCD6E}" presName="hierRoot1" presStyleCnt="0">
        <dgm:presLayoutVars>
          <dgm:hierBranch val="init"/>
        </dgm:presLayoutVars>
      </dgm:prSet>
      <dgm:spPr/>
    </dgm:pt>
    <dgm:pt modelId="{F4A46D42-1193-3C49-A922-79F2E3B0BFD2}" type="pres">
      <dgm:prSet presAssocID="{5F3E2E57-2F3E-E64E-84A4-1B7A65CFCD6E}" presName="rootComposite1" presStyleCnt="0"/>
      <dgm:spPr/>
    </dgm:pt>
    <dgm:pt modelId="{B1D3540A-4D11-464A-9A33-18A8C28F56AC}" type="pres">
      <dgm:prSet presAssocID="{5F3E2E57-2F3E-E64E-84A4-1B7A65CFCD6E}" presName="rootText1" presStyleLbl="node0" presStyleIdx="0" presStyleCnt="1">
        <dgm:presLayoutVars>
          <dgm:chPref val="3"/>
        </dgm:presLayoutVars>
      </dgm:prSet>
      <dgm:spPr/>
    </dgm:pt>
    <dgm:pt modelId="{396AE2BD-617F-4F40-BB28-5084C72B7E70}" type="pres">
      <dgm:prSet presAssocID="{5F3E2E57-2F3E-E64E-84A4-1B7A65CFCD6E}" presName="rootConnector1" presStyleLbl="node1" presStyleIdx="0" presStyleCnt="0"/>
      <dgm:spPr/>
    </dgm:pt>
    <dgm:pt modelId="{3DA6D099-C693-3241-9E68-1B59E801C55D}" type="pres">
      <dgm:prSet presAssocID="{5F3E2E57-2F3E-E64E-84A4-1B7A65CFCD6E}" presName="hierChild2" presStyleCnt="0"/>
      <dgm:spPr/>
    </dgm:pt>
    <dgm:pt modelId="{DADF073A-5C00-2A43-9A62-9A2C3F7DA166}" type="pres">
      <dgm:prSet presAssocID="{5F3E2E57-2F3E-E64E-84A4-1B7A65CFCD6E}" presName="hierChild3" presStyleCnt="0"/>
      <dgm:spPr/>
    </dgm:pt>
    <dgm:pt modelId="{B1C81550-3BC8-7B44-BD1A-73402E0C0850}" type="pres">
      <dgm:prSet presAssocID="{C4917ACA-3D23-584F-BE32-74CDFF619C22}" presName="Name111" presStyleLbl="parChTrans1D2" presStyleIdx="0" presStyleCnt="4"/>
      <dgm:spPr/>
    </dgm:pt>
    <dgm:pt modelId="{6DD84B27-EAD2-1040-81E9-7334C9D43F4D}" type="pres">
      <dgm:prSet presAssocID="{1AA5B848-5B6D-4B49-A6B3-A8EE4AE1D00E}" presName="hierRoot3" presStyleCnt="0">
        <dgm:presLayoutVars>
          <dgm:hierBranch val="init"/>
        </dgm:presLayoutVars>
      </dgm:prSet>
      <dgm:spPr/>
    </dgm:pt>
    <dgm:pt modelId="{68678255-F7F1-0646-9FFB-6DBB1AE1AD67}" type="pres">
      <dgm:prSet presAssocID="{1AA5B848-5B6D-4B49-A6B3-A8EE4AE1D00E}" presName="rootComposite3" presStyleCnt="0"/>
      <dgm:spPr/>
    </dgm:pt>
    <dgm:pt modelId="{D2BA6DF5-BA39-D343-815A-DAAB74B02204}" type="pres">
      <dgm:prSet presAssocID="{1AA5B848-5B6D-4B49-A6B3-A8EE4AE1D00E}" presName="rootText3" presStyleLbl="asst1" presStyleIdx="0" presStyleCnt="4" custLinFactX="-100000" custLinFactNeighborX="-131619" custLinFactNeighborY="-18662">
        <dgm:presLayoutVars>
          <dgm:chPref val="3"/>
        </dgm:presLayoutVars>
      </dgm:prSet>
      <dgm:spPr/>
    </dgm:pt>
    <dgm:pt modelId="{A08D12E2-40B3-954F-AAE3-67349F9E4018}" type="pres">
      <dgm:prSet presAssocID="{1AA5B848-5B6D-4B49-A6B3-A8EE4AE1D00E}" presName="rootConnector3" presStyleLbl="asst1" presStyleIdx="0" presStyleCnt="4"/>
      <dgm:spPr/>
    </dgm:pt>
    <dgm:pt modelId="{A79EFE77-6485-1A46-927F-15F1413692B4}" type="pres">
      <dgm:prSet presAssocID="{1AA5B848-5B6D-4B49-A6B3-A8EE4AE1D00E}" presName="hierChild6" presStyleCnt="0"/>
      <dgm:spPr/>
    </dgm:pt>
    <dgm:pt modelId="{E17B40C5-7456-6745-BB3C-592386514723}" type="pres">
      <dgm:prSet presAssocID="{D6BA3707-EAA0-E241-8E7A-6D6C67A64068}" presName="Name37" presStyleLbl="parChTrans1D3" presStyleIdx="0" presStyleCnt="5"/>
      <dgm:spPr/>
    </dgm:pt>
    <dgm:pt modelId="{0372263F-F63F-D041-ACD3-AFDFF7CB535D}" type="pres">
      <dgm:prSet presAssocID="{96C2647C-37BC-BD48-A228-B77108D77FF8}" presName="hierRoot2" presStyleCnt="0">
        <dgm:presLayoutVars>
          <dgm:hierBranch val="init"/>
        </dgm:presLayoutVars>
      </dgm:prSet>
      <dgm:spPr/>
    </dgm:pt>
    <dgm:pt modelId="{450BD3D4-BBE3-924E-B002-11F4EAAA8A9A}" type="pres">
      <dgm:prSet presAssocID="{96C2647C-37BC-BD48-A228-B77108D77FF8}" presName="rootComposite" presStyleCnt="0"/>
      <dgm:spPr/>
    </dgm:pt>
    <dgm:pt modelId="{2741F04B-9F25-4849-AD8B-1F967B34A63D}" type="pres">
      <dgm:prSet presAssocID="{96C2647C-37BC-BD48-A228-B77108D77FF8}" presName="rootText" presStyleLbl="node3" presStyleIdx="0" presStyleCnt="5" custLinFactX="-100000" custLinFactNeighborX="-128671" custLinFactNeighborY="37327">
        <dgm:presLayoutVars>
          <dgm:chPref val="3"/>
        </dgm:presLayoutVars>
      </dgm:prSet>
      <dgm:spPr/>
    </dgm:pt>
    <dgm:pt modelId="{DE5D862E-10FD-4649-921D-3FC7783D16BC}" type="pres">
      <dgm:prSet presAssocID="{96C2647C-37BC-BD48-A228-B77108D77FF8}" presName="rootConnector" presStyleLbl="node3" presStyleIdx="0" presStyleCnt="5"/>
      <dgm:spPr/>
    </dgm:pt>
    <dgm:pt modelId="{486CE074-B233-F94D-A3AE-194F838A6716}" type="pres">
      <dgm:prSet presAssocID="{96C2647C-37BC-BD48-A228-B77108D77FF8}" presName="hierChild4" presStyleCnt="0"/>
      <dgm:spPr/>
    </dgm:pt>
    <dgm:pt modelId="{307FAB37-28DF-3242-B6DB-A9480E7804F0}" type="pres">
      <dgm:prSet presAssocID="{96C2647C-37BC-BD48-A228-B77108D77FF8}" presName="hierChild5" presStyleCnt="0"/>
      <dgm:spPr/>
    </dgm:pt>
    <dgm:pt modelId="{E327CE77-3F05-E84E-9ADF-2965729E0382}" type="pres">
      <dgm:prSet presAssocID="{1AA5B848-5B6D-4B49-A6B3-A8EE4AE1D00E}" presName="hierChild7" presStyleCnt="0"/>
      <dgm:spPr/>
    </dgm:pt>
    <dgm:pt modelId="{37E79C86-7769-4244-A200-EF7138505534}" type="pres">
      <dgm:prSet presAssocID="{8C0BF715-A9A0-2644-B3D6-1000E75696CD}" presName="Name111" presStyleLbl="parChTrans1D2" presStyleIdx="1" presStyleCnt="4"/>
      <dgm:spPr/>
    </dgm:pt>
    <dgm:pt modelId="{0586BFAA-7C56-F942-A820-9FC457371538}" type="pres">
      <dgm:prSet presAssocID="{6F2D2FC9-4E10-0749-BE9A-3068AEE5E2A4}" presName="hierRoot3" presStyleCnt="0">
        <dgm:presLayoutVars>
          <dgm:hierBranch val="init"/>
        </dgm:presLayoutVars>
      </dgm:prSet>
      <dgm:spPr/>
    </dgm:pt>
    <dgm:pt modelId="{E751CB66-388B-E345-9961-9AB972BE41D8}" type="pres">
      <dgm:prSet presAssocID="{6F2D2FC9-4E10-0749-BE9A-3068AEE5E2A4}" presName="rootComposite3" presStyleCnt="0"/>
      <dgm:spPr/>
    </dgm:pt>
    <dgm:pt modelId="{FC4F21F2-B327-9A4E-859C-5B29F7D0F739}" type="pres">
      <dgm:prSet presAssocID="{6F2D2FC9-4E10-0749-BE9A-3068AEE5E2A4}" presName="rootText3" presStyleLbl="asst1" presStyleIdx="1" presStyleCnt="4" custLinFactX="-200000" custLinFactNeighborX="-228644" custLinFactNeighborY="-17274">
        <dgm:presLayoutVars>
          <dgm:chPref val="3"/>
        </dgm:presLayoutVars>
      </dgm:prSet>
      <dgm:spPr/>
    </dgm:pt>
    <dgm:pt modelId="{734305E6-E14D-DD48-AC26-87257343D524}" type="pres">
      <dgm:prSet presAssocID="{6F2D2FC9-4E10-0749-BE9A-3068AEE5E2A4}" presName="rootConnector3" presStyleLbl="asst1" presStyleIdx="1" presStyleCnt="4"/>
      <dgm:spPr/>
    </dgm:pt>
    <dgm:pt modelId="{6B7129E4-06C0-764C-9E23-A424A99EEBBC}" type="pres">
      <dgm:prSet presAssocID="{6F2D2FC9-4E10-0749-BE9A-3068AEE5E2A4}" presName="hierChild6" presStyleCnt="0"/>
      <dgm:spPr/>
    </dgm:pt>
    <dgm:pt modelId="{4ED3EB76-D9CB-6441-AC80-9EB89CD745D5}" type="pres">
      <dgm:prSet presAssocID="{27C228CA-1F56-C34E-9803-7E693D8D0D65}" presName="Name37" presStyleLbl="parChTrans1D3" presStyleIdx="1" presStyleCnt="5"/>
      <dgm:spPr/>
    </dgm:pt>
    <dgm:pt modelId="{30C294C7-3794-914C-935C-1B775CE03060}" type="pres">
      <dgm:prSet presAssocID="{643B079E-5B6A-BC43-B26F-3AD86D7D7AB7}" presName="hierRoot2" presStyleCnt="0">
        <dgm:presLayoutVars>
          <dgm:hierBranch val="init"/>
        </dgm:presLayoutVars>
      </dgm:prSet>
      <dgm:spPr/>
    </dgm:pt>
    <dgm:pt modelId="{FD56A922-8245-8743-9EB2-7E382CF477E0}" type="pres">
      <dgm:prSet presAssocID="{643B079E-5B6A-BC43-B26F-3AD86D7D7AB7}" presName="rootComposite" presStyleCnt="0"/>
      <dgm:spPr/>
    </dgm:pt>
    <dgm:pt modelId="{94CB7164-DFD1-414B-846F-C7BB433E3A05}" type="pres">
      <dgm:prSet presAssocID="{643B079E-5B6A-BC43-B26F-3AD86D7D7AB7}" presName="rootText" presStyleLbl="node3" presStyleIdx="1" presStyleCnt="5" custLinFactX="-200000" custLinFactNeighborX="-237103" custLinFactNeighborY="34871">
        <dgm:presLayoutVars>
          <dgm:chPref val="3"/>
        </dgm:presLayoutVars>
      </dgm:prSet>
      <dgm:spPr/>
    </dgm:pt>
    <dgm:pt modelId="{B3ECD5C7-F525-BA4D-8D13-4D6F5330F515}" type="pres">
      <dgm:prSet presAssocID="{643B079E-5B6A-BC43-B26F-3AD86D7D7AB7}" presName="rootConnector" presStyleLbl="node3" presStyleIdx="1" presStyleCnt="5"/>
      <dgm:spPr/>
    </dgm:pt>
    <dgm:pt modelId="{07680904-9218-B347-9CEC-781B6B6A5CF3}" type="pres">
      <dgm:prSet presAssocID="{643B079E-5B6A-BC43-B26F-3AD86D7D7AB7}" presName="hierChild4" presStyleCnt="0"/>
      <dgm:spPr/>
    </dgm:pt>
    <dgm:pt modelId="{5BB78D5A-FDD1-7148-8FDD-03D8F12E4D4A}" type="pres">
      <dgm:prSet presAssocID="{643B079E-5B6A-BC43-B26F-3AD86D7D7AB7}" presName="hierChild5" presStyleCnt="0"/>
      <dgm:spPr/>
    </dgm:pt>
    <dgm:pt modelId="{F06F112B-3397-8E47-AF10-3933848775AE}" type="pres">
      <dgm:prSet presAssocID="{6F2D2FC9-4E10-0749-BE9A-3068AEE5E2A4}" presName="hierChild7" presStyleCnt="0"/>
      <dgm:spPr/>
    </dgm:pt>
    <dgm:pt modelId="{302EB531-EBB9-F546-8750-99127A97BC89}" type="pres">
      <dgm:prSet presAssocID="{89E5A770-D402-0A44-8540-C283D69DDEB2}" presName="Name111" presStyleLbl="parChTrans1D2" presStyleIdx="2" presStyleCnt="4"/>
      <dgm:spPr/>
    </dgm:pt>
    <dgm:pt modelId="{29AF2298-C87C-E84D-85D8-687BD49DF7CC}" type="pres">
      <dgm:prSet presAssocID="{112ABE54-0FBE-6D44-A4DB-86D01669CFCE}" presName="hierRoot3" presStyleCnt="0">
        <dgm:presLayoutVars>
          <dgm:hierBranch val="init"/>
        </dgm:presLayoutVars>
      </dgm:prSet>
      <dgm:spPr/>
    </dgm:pt>
    <dgm:pt modelId="{9AA31A7A-C220-534C-ADFD-6B552C1FE2AB}" type="pres">
      <dgm:prSet presAssocID="{112ABE54-0FBE-6D44-A4DB-86D01669CFCE}" presName="rootComposite3" presStyleCnt="0"/>
      <dgm:spPr/>
    </dgm:pt>
    <dgm:pt modelId="{AAA5EC68-BDB0-B048-84A5-8DB05D97DFC4}" type="pres">
      <dgm:prSet presAssocID="{112ABE54-0FBE-6D44-A4DB-86D01669CFCE}" presName="rootText3" presStyleLbl="asst1" presStyleIdx="2" presStyleCnt="4" custLinFactX="133856" custLinFactY="-101676" custLinFactNeighborX="200000" custLinFactNeighborY="-200000">
        <dgm:presLayoutVars>
          <dgm:chPref val="3"/>
        </dgm:presLayoutVars>
      </dgm:prSet>
      <dgm:spPr/>
    </dgm:pt>
    <dgm:pt modelId="{DD248008-59B0-AD42-81B5-73E71098B22A}" type="pres">
      <dgm:prSet presAssocID="{112ABE54-0FBE-6D44-A4DB-86D01669CFCE}" presName="rootConnector3" presStyleLbl="asst1" presStyleIdx="2" presStyleCnt="4"/>
      <dgm:spPr/>
    </dgm:pt>
    <dgm:pt modelId="{970F636C-F8CD-8444-B679-0368E7E648FE}" type="pres">
      <dgm:prSet presAssocID="{112ABE54-0FBE-6D44-A4DB-86D01669CFCE}" presName="hierChild6" presStyleCnt="0"/>
      <dgm:spPr/>
    </dgm:pt>
    <dgm:pt modelId="{B87B38E8-5C50-F94E-A386-27AA4FF79F41}" type="pres">
      <dgm:prSet presAssocID="{467D4A09-3313-6E47-AC18-1D712C71BEE9}" presName="Name37" presStyleLbl="parChTrans1D3" presStyleIdx="2" presStyleCnt="5"/>
      <dgm:spPr/>
    </dgm:pt>
    <dgm:pt modelId="{3D7401CC-FE4C-DF49-812E-0B9F0F4E6662}" type="pres">
      <dgm:prSet presAssocID="{BA29E57F-B064-DB4E-9810-C2BEA03EC22C}" presName="hierRoot2" presStyleCnt="0">
        <dgm:presLayoutVars>
          <dgm:hierBranch val="init"/>
        </dgm:presLayoutVars>
      </dgm:prSet>
      <dgm:spPr/>
    </dgm:pt>
    <dgm:pt modelId="{DDA23A20-A42B-8245-A2D4-6C081AAA261C}" type="pres">
      <dgm:prSet presAssocID="{BA29E57F-B064-DB4E-9810-C2BEA03EC22C}" presName="rootComposite" presStyleCnt="0"/>
      <dgm:spPr/>
    </dgm:pt>
    <dgm:pt modelId="{89E44C84-44F0-4A48-8110-250F442EB5E5}" type="pres">
      <dgm:prSet presAssocID="{BA29E57F-B064-DB4E-9810-C2BEA03EC22C}" presName="rootText" presStyleLbl="node3" presStyleIdx="2" presStyleCnt="5" custLinFactX="255416" custLinFactY="-100000" custLinFactNeighborX="300000" custLinFactNeighborY="-190497">
        <dgm:presLayoutVars>
          <dgm:chPref val="3"/>
        </dgm:presLayoutVars>
      </dgm:prSet>
      <dgm:spPr/>
    </dgm:pt>
    <dgm:pt modelId="{8F1F0C5D-93A9-8945-BBCB-3F233C95F180}" type="pres">
      <dgm:prSet presAssocID="{BA29E57F-B064-DB4E-9810-C2BEA03EC22C}" presName="rootConnector" presStyleLbl="node3" presStyleIdx="2" presStyleCnt="5"/>
      <dgm:spPr/>
    </dgm:pt>
    <dgm:pt modelId="{4A2B2EF5-5FA2-4542-AC94-9C86A3449EC8}" type="pres">
      <dgm:prSet presAssocID="{BA29E57F-B064-DB4E-9810-C2BEA03EC22C}" presName="hierChild4" presStyleCnt="0"/>
      <dgm:spPr/>
    </dgm:pt>
    <dgm:pt modelId="{A099C263-BBF0-FB40-B743-1A55B47AF898}" type="pres">
      <dgm:prSet presAssocID="{B373052A-D872-FB44-861F-0A1C38F8F5BE}" presName="Name37" presStyleLbl="parChTrans1D4" presStyleIdx="0" presStyleCnt="7"/>
      <dgm:spPr/>
    </dgm:pt>
    <dgm:pt modelId="{C9501259-FD3A-CA4C-A2EE-09E2B8CF78F6}" type="pres">
      <dgm:prSet presAssocID="{8DCA0296-3806-904B-B348-F2BA204853C0}" presName="hierRoot2" presStyleCnt="0">
        <dgm:presLayoutVars>
          <dgm:hierBranch val="init"/>
        </dgm:presLayoutVars>
      </dgm:prSet>
      <dgm:spPr/>
    </dgm:pt>
    <dgm:pt modelId="{2FE09BA6-9ADA-E441-801E-EE656215FBF7}" type="pres">
      <dgm:prSet presAssocID="{8DCA0296-3806-904B-B348-F2BA204853C0}" presName="rootComposite" presStyleCnt="0"/>
      <dgm:spPr/>
    </dgm:pt>
    <dgm:pt modelId="{9429CC62-4C6A-3F49-87E9-3DBDB928C594}" type="pres">
      <dgm:prSet presAssocID="{8DCA0296-3806-904B-B348-F2BA204853C0}" presName="rootText" presStyleLbl="node4" presStyleIdx="0" presStyleCnt="7" custLinFactX="300000" custLinFactY="-100000" custLinFactNeighborX="397353" custLinFactNeighborY="-172237">
        <dgm:presLayoutVars>
          <dgm:chPref val="3"/>
        </dgm:presLayoutVars>
      </dgm:prSet>
      <dgm:spPr/>
    </dgm:pt>
    <dgm:pt modelId="{1B1F7C13-7B99-2147-A1C4-11A59805937B}" type="pres">
      <dgm:prSet presAssocID="{8DCA0296-3806-904B-B348-F2BA204853C0}" presName="rootConnector" presStyleLbl="node4" presStyleIdx="0" presStyleCnt="7"/>
      <dgm:spPr/>
    </dgm:pt>
    <dgm:pt modelId="{2B9C4584-42F0-714F-B140-030BB1B4AB35}" type="pres">
      <dgm:prSet presAssocID="{8DCA0296-3806-904B-B348-F2BA204853C0}" presName="hierChild4" presStyleCnt="0"/>
      <dgm:spPr/>
    </dgm:pt>
    <dgm:pt modelId="{5FEB3BCC-AAD6-084B-BD53-824969F2F18A}" type="pres">
      <dgm:prSet presAssocID="{095E5FF0-FFC1-EA42-B62A-1B052CBF8230}" presName="Name37" presStyleLbl="parChTrans1D4" presStyleIdx="1" presStyleCnt="7"/>
      <dgm:spPr/>
    </dgm:pt>
    <dgm:pt modelId="{BA970EEE-6D08-2143-BDBB-0746CBE33157}" type="pres">
      <dgm:prSet presAssocID="{6CE18506-9B0C-684A-BF7A-DB5C0BA816AB}" presName="hierRoot2" presStyleCnt="0">
        <dgm:presLayoutVars>
          <dgm:hierBranch val="init"/>
        </dgm:presLayoutVars>
      </dgm:prSet>
      <dgm:spPr/>
    </dgm:pt>
    <dgm:pt modelId="{CB2C0FB3-81CC-754C-95CE-988C6BD309AA}" type="pres">
      <dgm:prSet presAssocID="{6CE18506-9B0C-684A-BF7A-DB5C0BA816AB}" presName="rootComposite" presStyleCnt="0"/>
      <dgm:spPr/>
    </dgm:pt>
    <dgm:pt modelId="{92873E43-13D1-DF4C-AB1A-B645C821C92B}" type="pres">
      <dgm:prSet presAssocID="{6CE18506-9B0C-684A-BF7A-DB5C0BA816AB}" presName="rootText" presStyleLbl="node4" presStyleIdx="1" presStyleCnt="7" custLinFactX="300000" custLinFactY="-100000" custLinFactNeighborX="397607" custLinFactNeighborY="-128314">
        <dgm:presLayoutVars>
          <dgm:chPref val="3"/>
        </dgm:presLayoutVars>
      </dgm:prSet>
      <dgm:spPr/>
    </dgm:pt>
    <dgm:pt modelId="{42ED400B-7DD8-4A4C-A1CE-101EF58F8607}" type="pres">
      <dgm:prSet presAssocID="{6CE18506-9B0C-684A-BF7A-DB5C0BA816AB}" presName="rootConnector" presStyleLbl="node4" presStyleIdx="1" presStyleCnt="7"/>
      <dgm:spPr/>
    </dgm:pt>
    <dgm:pt modelId="{ED3766A4-DE2A-864A-BF9E-C7DA06B52758}" type="pres">
      <dgm:prSet presAssocID="{6CE18506-9B0C-684A-BF7A-DB5C0BA816AB}" presName="hierChild4" presStyleCnt="0"/>
      <dgm:spPr/>
    </dgm:pt>
    <dgm:pt modelId="{3CE647B2-360E-3540-B8D7-2AB49CE48CE7}" type="pres">
      <dgm:prSet presAssocID="{3DE7CE9D-FCEE-704C-A159-BD0DC0AF05C0}" presName="Name37" presStyleLbl="parChTrans1D4" presStyleIdx="2" presStyleCnt="7"/>
      <dgm:spPr/>
    </dgm:pt>
    <dgm:pt modelId="{613FA07C-EEC0-2649-968E-C7E6ACED755B}" type="pres">
      <dgm:prSet presAssocID="{5D315917-FEC6-CD46-A5D6-DC9DEF36EEE2}" presName="hierRoot2" presStyleCnt="0">
        <dgm:presLayoutVars>
          <dgm:hierBranch val="init"/>
        </dgm:presLayoutVars>
      </dgm:prSet>
      <dgm:spPr/>
    </dgm:pt>
    <dgm:pt modelId="{16D40579-33CD-E242-BFE7-09763893BABE}" type="pres">
      <dgm:prSet presAssocID="{5D315917-FEC6-CD46-A5D6-DC9DEF36EEE2}" presName="rootComposite" presStyleCnt="0"/>
      <dgm:spPr/>
    </dgm:pt>
    <dgm:pt modelId="{879BEEE6-852D-D541-A7AE-9BD1CAC2C950}" type="pres">
      <dgm:prSet presAssocID="{5D315917-FEC6-CD46-A5D6-DC9DEF36EEE2}" presName="rootText" presStyleLbl="node4" presStyleIdx="2" presStyleCnt="7" custLinFactX="260937" custLinFactY="-69602" custLinFactNeighborX="300000" custLinFactNeighborY="-100000">
        <dgm:presLayoutVars>
          <dgm:chPref val="3"/>
        </dgm:presLayoutVars>
      </dgm:prSet>
      <dgm:spPr/>
    </dgm:pt>
    <dgm:pt modelId="{E5376D7D-B2E6-BA4F-926A-5ED1700DDF89}" type="pres">
      <dgm:prSet presAssocID="{5D315917-FEC6-CD46-A5D6-DC9DEF36EEE2}" presName="rootConnector" presStyleLbl="node4" presStyleIdx="2" presStyleCnt="7"/>
      <dgm:spPr/>
    </dgm:pt>
    <dgm:pt modelId="{9C10E3BE-12B5-D545-B9EB-B973E8B35DC2}" type="pres">
      <dgm:prSet presAssocID="{5D315917-FEC6-CD46-A5D6-DC9DEF36EEE2}" presName="hierChild4" presStyleCnt="0"/>
      <dgm:spPr/>
    </dgm:pt>
    <dgm:pt modelId="{9FCFAE49-D2A0-414F-B3AE-94F96C06F1A2}" type="pres">
      <dgm:prSet presAssocID="{5D315917-FEC6-CD46-A5D6-DC9DEF36EEE2}" presName="hierChild5" presStyleCnt="0"/>
      <dgm:spPr/>
    </dgm:pt>
    <dgm:pt modelId="{787BD420-A904-A64B-8B6D-002D337D23AF}" type="pres">
      <dgm:prSet presAssocID="{6CE18506-9B0C-684A-BF7A-DB5C0BA816AB}" presName="hierChild5" presStyleCnt="0"/>
      <dgm:spPr/>
    </dgm:pt>
    <dgm:pt modelId="{D688BB15-F54E-8B43-9D0F-6E146F7F5AC0}" type="pres">
      <dgm:prSet presAssocID="{8DCA0296-3806-904B-B348-F2BA204853C0}" presName="hierChild5" presStyleCnt="0"/>
      <dgm:spPr/>
    </dgm:pt>
    <dgm:pt modelId="{267BB1A8-C93E-AE4D-B1E3-4CC7EA77D704}" type="pres">
      <dgm:prSet presAssocID="{35954417-7516-7440-9BC6-3BEC73CD626A}" presName="Name37" presStyleLbl="parChTrans1D4" presStyleIdx="3" presStyleCnt="7"/>
      <dgm:spPr/>
    </dgm:pt>
    <dgm:pt modelId="{B26A0F64-2253-9144-B4CB-C41BD9193793}" type="pres">
      <dgm:prSet presAssocID="{37C155F0-BEC6-9A4D-BB8C-58203FC98F1E}" presName="hierRoot2" presStyleCnt="0">
        <dgm:presLayoutVars>
          <dgm:hierBranch val="init"/>
        </dgm:presLayoutVars>
      </dgm:prSet>
      <dgm:spPr/>
    </dgm:pt>
    <dgm:pt modelId="{9C91A4FD-51C2-A24D-A3BE-1143CD7EFE7A}" type="pres">
      <dgm:prSet presAssocID="{37C155F0-BEC6-9A4D-BB8C-58203FC98F1E}" presName="rootComposite" presStyleCnt="0"/>
      <dgm:spPr/>
    </dgm:pt>
    <dgm:pt modelId="{4621AD58-A364-374D-A40C-3B80B998A21D}" type="pres">
      <dgm:prSet presAssocID="{37C155F0-BEC6-9A4D-BB8C-58203FC98F1E}" presName="rootText" presStyleLbl="node4" presStyleIdx="3" presStyleCnt="7" custLinFactX="181274" custLinFactY="-100000" custLinFactNeighborX="200000" custLinFactNeighborY="-174741">
        <dgm:presLayoutVars>
          <dgm:chPref val="3"/>
        </dgm:presLayoutVars>
      </dgm:prSet>
      <dgm:spPr/>
    </dgm:pt>
    <dgm:pt modelId="{2AC55909-F561-8545-9543-B3B1852DEC1C}" type="pres">
      <dgm:prSet presAssocID="{37C155F0-BEC6-9A4D-BB8C-58203FC98F1E}" presName="rootConnector" presStyleLbl="node4" presStyleIdx="3" presStyleCnt="7"/>
      <dgm:spPr/>
    </dgm:pt>
    <dgm:pt modelId="{9544BA33-919B-4D46-AC64-598BBCD19BEF}" type="pres">
      <dgm:prSet presAssocID="{37C155F0-BEC6-9A4D-BB8C-58203FC98F1E}" presName="hierChild4" presStyleCnt="0"/>
      <dgm:spPr/>
    </dgm:pt>
    <dgm:pt modelId="{67277666-D201-F944-AF84-1477D7087073}" type="pres">
      <dgm:prSet presAssocID="{22257F46-0A81-DC4B-9B5F-3BB4ECFE1C64}" presName="Name37" presStyleLbl="parChTrans1D4" presStyleIdx="4" presStyleCnt="7"/>
      <dgm:spPr/>
    </dgm:pt>
    <dgm:pt modelId="{DFB98BE9-7B98-974C-86CD-849DEB48413B}" type="pres">
      <dgm:prSet presAssocID="{996E6252-7B1F-004B-9A15-6E79E7618899}" presName="hierRoot2" presStyleCnt="0">
        <dgm:presLayoutVars>
          <dgm:hierBranch val="init"/>
        </dgm:presLayoutVars>
      </dgm:prSet>
      <dgm:spPr/>
    </dgm:pt>
    <dgm:pt modelId="{9178F272-420D-FE49-9E96-BE3BAC460353}" type="pres">
      <dgm:prSet presAssocID="{996E6252-7B1F-004B-9A15-6E79E7618899}" presName="rootComposite" presStyleCnt="0"/>
      <dgm:spPr/>
    </dgm:pt>
    <dgm:pt modelId="{98478C13-E9F1-5F45-8671-1B054BE0F4CB}" type="pres">
      <dgm:prSet presAssocID="{996E6252-7B1F-004B-9A15-6E79E7618899}" presName="rootText" presStyleLbl="node4" presStyleIdx="4" presStyleCnt="7" custLinFactX="181462" custLinFactY="-100000" custLinFactNeighborX="200000" custLinFactNeighborY="-133063">
        <dgm:presLayoutVars>
          <dgm:chPref val="3"/>
        </dgm:presLayoutVars>
      </dgm:prSet>
      <dgm:spPr/>
    </dgm:pt>
    <dgm:pt modelId="{3AF577CD-34E0-CD43-AD74-DAAF45633A8C}" type="pres">
      <dgm:prSet presAssocID="{996E6252-7B1F-004B-9A15-6E79E7618899}" presName="rootConnector" presStyleLbl="node4" presStyleIdx="4" presStyleCnt="7"/>
      <dgm:spPr/>
    </dgm:pt>
    <dgm:pt modelId="{6BEAB95F-5905-3F48-88CF-43CFBC5987F0}" type="pres">
      <dgm:prSet presAssocID="{996E6252-7B1F-004B-9A15-6E79E7618899}" presName="hierChild4" presStyleCnt="0"/>
      <dgm:spPr/>
    </dgm:pt>
    <dgm:pt modelId="{922E3417-E2A8-5344-971E-A84821F9FB28}" type="pres">
      <dgm:prSet presAssocID="{E952D5AC-96B8-3347-ADC5-CF2FE165A8B7}" presName="Name37" presStyleLbl="parChTrans1D4" presStyleIdx="5" presStyleCnt="7"/>
      <dgm:spPr/>
    </dgm:pt>
    <dgm:pt modelId="{2230276E-B883-1C4E-AAC7-469BEAEC5AE7}" type="pres">
      <dgm:prSet presAssocID="{006FB901-80AA-4246-AC0F-F78CA8E98781}" presName="hierRoot2" presStyleCnt="0">
        <dgm:presLayoutVars>
          <dgm:hierBranch val="init"/>
        </dgm:presLayoutVars>
      </dgm:prSet>
      <dgm:spPr/>
    </dgm:pt>
    <dgm:pt modelId="{9B07D03F-B5D9-B04E-B8CD-A65CC705FEC7}" type="pres">
      <dgm:prSet presAssocID="{006FB901-80AA-4246-AC0F-F78CA8E98781}" presName="rootComposite" presStyleCnt="0"/>
      <dgm:spPr/>
    </dgm:pt>
    <dgm:pt modelId="{4E8CF00F-5D02-C74D-8EEE-C3047BADD2D1}" type="pres">
      <dgm:prSet presAssocID="{006FB901-80AA-4246-AC0F-F78CA8E98781}" presName="rootText" presStyleLbl="node4" presStyleIdx="5" presStyleCnt="7" custLinFactX="100000" custLinFactY="-73249" custLinFactNeighborX="153059" custLinFactNeighborY="-100000">
        <dgm:presLayoutVars>
          <dgm:chPref val="3"/>
        </dgm:presLayoutVars>
      </dgm:prSet>
      <dgm:spPr/>
    </dgm:pt>
    <dgm:pt modelId="{10F7985D-1485-5F4C-B4C8-6E06DFA935F3}" type="pres">
      <dgm:prSet presAssocID="{006FB901-80AA-4246-AC0F-F78CA8E98781}" presName="rootConnector" presStyleLbl="node4" presStyleIdx="5" presStyleCnt="7"/>
      <dgm:spPr/>
    </dgm:pt>
    <dgm:pt modelId="{51C59A65-8C9F-7049-A036-4E3001D6430E}" type="pres">
      <dgm:prSet presAssocID="{006FB901-80AA-4246-AC0F-F78CA8E98781}" presName="hierChild4" presStyleCnt="0"/>
      <dgm:spPr/>
    </dgm:pt>
    <dgm:pt modelId="{A57B42FE-DBD7-EA4E-8CD5-10E0EF434D92}" type="pres">
      <dgm:prSet presAssocID="{006FB901-80AA-4246-AC0F-F78CA8E98781}" presName="hierChild5" presStyleCnt="0"/>
      <dgm:spPr/>
    </dgm:pt>
    <dgm:pt modelId="{AF8007E8-E0A5-7D4C-A6D0-6BA24D465DD8}" type="pres">
      <dgm:prSet presAssocID="{996E6252-7B1F-004B-9A15-6E79E7618899}" presName="hierChild5" presStyleCnt="0"/>
      <dgm:spPr/>
    </dgm:pt>
    <dgm:pt modelId="{D6C98A16-99C4-424E-B0F1-BD47DD02A888}" type="pres">
      <dgm:prSet presAssocID="{37C155F0-BEC6-9A4D-BB8C-58203FC98F1E}" presName="hierChild5" presStyleCnt="0"/>
      <dgm:spPr/>
    </dgm:pt>
    <dgm:pt modelId="{5977070C-F704-D44F-B0A2-6D216A8E106D}" type="pres">
      <dgm:prSet presAssocID="{BA29E57F-B064-DB4E-9810-C2BEA03EC22C}" presName="hierChild5" presStyleCnt="0"/>
      <dgm:spPr/>
    </dgm:pt>
    <dgm:pt modelId="{CE8A42F7-30BB-FF46-BCE2-89F9A489EEFE}" type="pres">
      <dgm:prSet presAssocID="{299066FB-FF36-7E4E-855D-3348B6A25F3A}" presName="Name37" presStyleLbl="parChTrans1D3" presStyleIdx="3" presStyleCnt="5"/>
      <dgm:spPr/>
    </dgm:pt>
    <dgm:pt modelId="{82E1632F-D3AA-5146-961A-64DC52D57B88}" type="pres">
      <dgm:prSet presAssocID="{89B4964D-FEC1-1144-9407-A70E54FAC637}" presName="hierRoot2" presStyleCnt="0">
        <dgm:presLayoutVars>
          <dgm:hierBranch val="init"/>
        </dgm:presLayoutVars>
      </dgm:prSet>
      <dgm:spPr/>
    </dgm:pt>
    <dgm:pt modelId="{6B60F386-5EE7-7F44-AA2A-F03C2618475F}" type="pres">
      <dgm:prSet presAssocID="{89B4964D-FEC1-1144-9407-A70E54FAC637}" presName="rootComposite" presStyleCnt="0"/>
      <dgm:spPr/>
    </dgm:pt>
    <dgm:pt modelId="{45AC5CF3-2117-394A-9247-DCC714D71D87}" type="pres">
      <dgm:prSet presAssocID="{89B4964D-FEC1-1144-9407-A70E54FAC637}" presName="rootText" presStyleLbl="node3" presStyleIdx="3" presStyleCnt="5" custLinFactX="34503" custLinFactY="-100000" custLinFactNeighborX="100000" custLinFactNeighborY="-193249">
        <dgm:presLayoutVars>
          <dgm:chPref val="3"/>
        </dgm:presLayoutVars>
      </dgm:prSet>
      <dgm:spPr/>
    </dgm:pt>
    <dgm:pt modelId="{C26D5B54-286F-3343-BCD3-547E1C2731B5}" type="pres">
      <dgm:prSet presAssocID="{89B4964D-FEC1-1144-9407-A70E54FAC637}" presName="rootConnector" presStyleLbl="node3" presStyleIdx="3" presStyleCnt="5"/>
      <dgm:spPr/>
    </dgm:pt>
    <dgm:pt modelId="{78B216C7-B2B6-304F-8D12-3977D0AB2949}" type="pres">
      <dgm:prSet presAssocID="{89B4964D-FEC1-1144-9407-A70E54FAC637}" presName="hierChild4" presStyleCnt="0"/>
      <dgm:spPr/>
    </dgm:pt>
    <dgm:pt modelId="{9AAFBDE5-1CD8-FC43-B5B4-C72C798E4472}" type="pres">
      <dgm:prSet presAssocID="{40917036-B38A-0746-B873-46C38ED6BFFD}" presName="Name37" presStyleLbl="parChTrans1D4" presStyleIdx="6" presStyleCnt="7"/>
      <dgm:spPr/>
    </dgm:pt>
    <dgm:pt modelId="{0211D05B-CA42-7B42-9A9B-6F0AD319702B}" type="pres">
      <dgm:prSet presAssocID="{2273F5F4-9C03-6641-8DAC-174E0D9F5748}" presName="hierRoot2" presStyleCnt="0">
        <dgm:presLayoutVars>
          <dgm:hierBranch val="init"/>
        </dgm:presLayoutVars>
      </dgm:prSet>
      <dgm:spPr/>
    </dgm:pt>
    <dgm:pt modelId="{C16426BC-722F-B54E-96FE-B1CF7EEB0370}" type="pres">
      <dgm:prSet presAssocID="{2273F5F4-9C03-6641-8DAC-174E0D9F5748}" presName="rootComposite" presStyleCnt="0"/>
      <dgm:spPr/>
    </dgm:pt>
    <dgm:pt modelId="{4555BB8D-2F5D-3A49-A54B-723F5B51C886}" type="pres">
      <dgm:prSet presAssocID="{2273F5F4-9C03-6641-8DAC-174E0D9F5748}" presName="rootText" presStyleLbl="node4" presStyleIdx="6" presStyleCnt="7" custLinFactY="-64717" custLinFactNeighborX="-1615" custLinFactNeighborY="-100000">
        <dgm:presLayoutVars>
          <dgm:chPref val="3"/>
        </dgm:presLayoutVars>
      </dgm:prSet>
      <dgm:spPr/>
    </dgm:pt>
    <dgm:pt modelId="{1BBDDBEE-F7BB-E54C-8AB3-62CBA34970EE}" type="pres">
      <dgm:prSet presAssocID="{2273F5F4-9C03-6641-8DAC-174E0D9F5748}" presName="rootConnector" presStyleLbl="node4" presStyleIdx="6" presStyleCnt="7"/>
      <dgm:spPr/>
    </dgm:pt>
    <dgm:pt modelId="{12346765-F582-4E4D-B847-C65E98AB6CEA}" type="pres">
      <dgm:prSet presAssocID="{2273F5F4-9C03-6641-8DAC-174E0D9F5748}" presName="hierChild4" presStyleCnt="0"/>
      <dgm:spPr/>
    </dgm:pt>
    <dgm:pt modelId="{9C41EB80-B3D2-0045-BAF5-8368A155C76B}" type="pres">
      <dgm:prSet presAssocID="{2273F5F4-9C03-6641-8DAC-174E0D9F5748}" presName="hierChild5" presStyleCnt="0"/>
      <dgm:spPr/>
    </dgm:pt>
    <dgm:pt modelId="{8C06CCDC-9655-6041-8821-4AB24AA80AA3}" type="pres">
      <dgm:prSet presAssocID="{89B4964D-FEC1-1144-9407-A70E54FAC637}" presName="hierChild5" presStyleCnt="0"/>
      <dgm:spPr/>
    </dgm:pt>
    <dgm:pt modelId="{226F5C19-5B39-9243-88B9-0B21D794A776}" type="pres">
      <dgm:prSet presAssocID="{112ABE54-0FBE-6D44-A4DB-86D01669CFCE}" presName="hierChild7" presStyleCnt="0"/>
      <dgm:spPr/>
    </dgm:pt>
    <dgm:pt modelId="{0E1378FE-D120-4D4D-8A66-3D535072AF46}" type="pres">
      <dgm:prSet presAssocID="{92CDD2A6-4228-5F47-9EE0-B78338AC11DC}" presName="Name111" presStyleLbl="parChTrans1D2" presStyleIdx="3" presStyleCnt="4"/>
      <dgm:spPr/>
    </dgm:pt>
    <dgm:pt modelId="{F484CEB2-B2A4-0E41-9772-24D6DB0BC417}" type="pres">
      <dgm:prSet presAssocID="{DC8B47A7-D01C-A149-B10B-90881BA99D46}" presName="hierRoot3" presStyleCnt="0">
        <dgm:presLayoutVars>
          <dgm:hierBranch val="init"/>
        </dgm:presLayoutVars>
      </dgm:prSet>
      <dgm:spPr/>
    </dgm:pt>
    <dgm:pt modelId="{D60C4668-DFB0-E84B-8877-4E79A7086C9A}" type="pres">
      <dgm:prSet presAssocID="{DC8B47A7-D01C-A149-B10B-90881BA99D46}" presName="rootComposite3" presStyleCnt="0"/>
      <dgm:spPr/>
    </dgm:pt>
    <dgm:pt modelId="{4C993821-5C62-0740-AC3C-2DCFEC1E0120}" type="pres">
      <dgm:prSet presAssocID="{DC8B47A7-D01C-A149-B10B-90881BA99D46}" presName="rootText3" presStyleLbl="asst1" presStyleIdx="3" presStyleCnt="4" custLinFactX="-100000" custLinFactY="-103655" custLinFactNeighborX="-154937" custLinFactNeighborY="-200000">
        <dgm:presLayoutVars>
          <dgm:chPref val="3"/>
        </dgm:presLayoutVars>
      </dgm:prSet>
      <dgm:spPr/>
    </dgm:pt>
    <dgm:pt modelId="{DDAA9A7E-9FC3-8142-8C6D-3CA0DBDB6532}" type="pres">
      <dgm:prSet presAssocID="{DC8B47A7-D01C-A149-B10B-90881BA99D46}" presName="rootConnector3" presStyleLbl="asst1" presStyleIdx="3" presStyleCnt="4"/>
      <dgm:spPr/>
    </dgm:pt>
    <dgm:pt modelId="{BFC7ECBD-DADE-FD4F-810B-9B62203FBCCF}" type="pres">
      <dgm:prSet presAssocID="{DC8B47A7-D01C-A149-B10B-90881BA99D46}" presName="hierChild6" presStyleCnt="0"/>
      <dgm:spPr/>
    </dgm:pt>
    <dgm:pt modelId="{EEBBD101-4872-4440-B0DA-E2BE201E442F}" type="pres">
      <dgm:prSet presAssocID="{897A357C-0F0D-D440-A37A-A202CC230326}" presName="Name37" presStyleLbl="parChTrans1D3" presStyleIdx="4" presStyleCnt="5"/>
      <dgm:spPr/>
    </dgm:pt>
    <dgm:pt modelId="{D3C9AB21-D43A-9D46-872D-BF3E315B70D0}" type="pres">
      <dgm:prSet presAssocID="{F5BF427A-5045-DA43-91F4-DA463BABAC03}" presName="hierRoot2" presStyleCnt="0">
        <dgm:presLayoutVars>
          <dgm:hierBranch val="init"/>
        </dgm:presLayoutVars>
      </dgm:prSet>
      <dgm:spPr/>
    </dgm:pt>
    <dgm:pt modelId="{09E7C9E3-4F31-3F4A-B7AF-43E2ECDC1180}" type="pres">
      <dgm:prSet presAssocID="{F5BF427A-5045-DA43-91F4-DA463BABAC03}" presName="rootComposite" presStyleCnt="0"/>
      <dgm:spPr/>
    </dgm:pt>
    <dgm:pt modelId="{F61999EE-FD63-DA42-A38B-F619CBA9997B}" type="pres">
      <dgm:prSet presAssocID="{F5BF427A-5045-DA43-91F4-DA463BABAC03}" presName="rootText" presStyleLbl="node3" presStyleIdx="4" presStyleCnt="5" custLinFactX="-100000" custLinFactY="-100000" custLinFactNeighborX="-155858" custLinFactNeighborY="-151775">
        <dgm:presLayoutVars>
          <dgm:chPref val="3"/>
        </dgm:presLayoutVars>
      </dgm:prSet>
      <dgm:spPr/>
    </dgm:pt>
    <dgm:pt modelId="{EC51F6C4-9B68-A640-BBAD-1E99EFF7DD4E}" type="pres">
      <dgm:prSet presAssocID="{F5BF427A-5045-DA43-91F4-DA463BABAC03}" presName="rootConnector" presStyleLbl="node3" presStyleIdx="4" presStyleCnt="5"/>
      <dgm:spPr/>
    </dgm:pt>
    <dgm:pt modelId="{43103FF2-998F-4644-912B-0581F7459011}" type="pres">
      <dgm:prSet presAssocID="{F5BF427A-5045-DA43-91F4-DA463BABAC03}" presName="hierChild4" presStyleCnt="0"/>
      <dgm:spPr/>
    </dgm:pt>
    <dgm:pt modelId="{6CC7C82A-F3D7-FC4B-8180-28F36AAD0069}" type="pres">
      <dgm:prSet presAssocID="{F5BF427A-5045-DA43-91F4-DA463BABAC03}" presName="hierChild5" presStyleCnt="0"/>
      <dgm:spPr/>
    </dgm:pt>
    <dgm:pt modelId="{5CD60412-038C-E14D-9780-3D11439D691B}" type="pres">
      <dgm:prSet presAssocID="{DC8B47A7-D01C-A149-B10B-90881BA99D46}" presName="hierChild7" presStyleCnt="0"/>
      <dgm:spPr/>
    </dgm:pt>
  </dgm:ptLst>
  <dgm:cxnLst>
    <dgm:cxn modelId="{766DCC04-44B0-8E4E-BD27-13EE6A2002F1}" type="presOf" srcId="{996E6252-7B1F-004B-9A15-6E79E7618899}" destId="{3AF577CD-34E0-CD43-AD74-DAAF45633A8C}" srcOrd="1" destOrd="0" presId="urn:microsoft.com/office/officeart/2005/8/layout/orgChart1"/>
    <dgm:cxn modelId="{A6F42805-50D5-8444-9DB1-62D5C8754BAE}" srcId="{6F103B70-86DC-A546-8275-C998309F64CC}" destId="{5F3E2E57-2F3E-E64E-84A4-1B7A65CFCD6E}" srcOrd="0" destOrd="0" parTransId="{EF0284F8-E02C-754B-9B7E-AFCBBCEA97FF}" sibTransId="{7D5D2CC4-043D-B446-B140-A90C5B14ACC7}"/>
    <dgm:cxn modelId="{970CBC07-0DDD-4D4C-91B3-51FE0ED76066}" type="presOf" srcId="{22257F46-0A81-DC4B-9B5F-3BB4ECFE1C64}" destId="{67277666-D201-F944-AF84-1477D7087073}" srcOrd="0" destOrd="0" presId="urn:microsoft.com/office/officeart/2005/8/layout/orgChart1"/>
    <dgm:cxn modelId="{AF60010C-E435-AA4E-BF57-F2BAD8AF157E}" srcId="{5F3E2E57-2F3E-E64E-84A4-1B7A65CFCD6E}" destId="{112ABE54-0FBE-6D44-A4DB-86D01669CFCE}" srcOrd="2" destOrd="0" parTransId="{89E5A770-D402-0A44-8540-C283D69DDEB2}" sibTransId="{EBC92D58-843E-7C44-912D-7182F3999C6E}"/>
    <dgm:cxn modelId="{B76EFE0E-B606-8E47-B843-D8DB68D9F141}" type="presOf" srcId="{8C0BF715-A9A0-2644-B3D6-1000E75696CD}" destId="{37E79C86-7769-4244-A200-EF7138505534}" srcOrd="0" destOrd="0" presId="urn:microsoft.com/office/officeart/2005/8/layout/orgChart1"/>
    <dgm:cxn modelId="{DE031912-299B-5243-AB30-555879628FD3}" type="presOf" srcId="{D6BA3707-EAA0-E241-8E7A-6D6C67A64068}" destId="{E17B40C5-7456-6745-BB3C-592386514723}" srcOrd="0" destOrd="0" presId="urn:microsoft.com/office/officeart/2005/8/layout/orgChart1"/>
    <dgm:cxn modelId="{56876B1B-6633-FE4B-A6CC-554353C04D69}" srcId="{112ABE54-0FBE-6D44-A4DB-86D01669CFCE}" destId="{BA29E57F-B064-DB4E-9810-C2BEA03EC22C}" srcOrd="0" destOrd="0" parTransId="{467D4A09-3313-6E47-AC18-1D712C71BEE9}" sibTransId="{90EF2202-95A1-A24E-AD1B-521C7F0A393E}"/>
    <dgm:cxn modelId="{13D7F01B-685E-9447-9F86-9BBCFF5EE6AC}" type="presOf" srcId="{299066FB-FF36-7E4E-855D-3348B6A25F3A}" destId="{CE8A42F7-30BB-FF46-BCE2-89F9A489EEFE}" srcOrd="0" destOrd="0" presId="urn:microsoft.com/office/officeart/2005/8/layout/orgChart1"/>
    <dgm:cxn modelId="{2D6C6B1D-7DDE-434F-BF1C-5A2A0AA60E80}" srcId="{DC8B47A7-D01C-A149-B10B-90881BA99D46}" destId="{F5BF427A-5045-DA43-91F4-DA463BABAC03}" srcOrd="0" destOrd="0" parTransId="{897A357C-0F0D-D440-A37A-A202CC230326}" sibTransId="{457D54AA-6474-3D4E-9CBB-57CBAF7D3707}"/>
    <dgm:cxn modelId="{AA8EA223-86D8-9443-827D-F797263FD638}" type="presOf" srcId="{996E6252-7B1F-004B-9A15-6E79E7618899}" destId="{98478C13-E9F1-5F45-8671-1B054BE0F4CB}" srcOrd="0" destOrd="0" presId="urn:microsoft.com/office/officeart/2005/8/layout/orgChart1"/>
    <dgm:cxn modelId="{B9D95324-4EA4-EF47-B3AD-EAD14B35F5B8}" type="presOf" srcId="{1AA5B848-5B6D-4B49-A6B3-A8EE4AE1D00E}" destId="{A08D12E2-40B3-954F-AAE3-67349F9E4018}" srcOrd="1" destOrd="0" presId="urn:microsoft.com/office/officeart/2005/8/layout/orgChart1"/>
    <dgm:cxn modelId="{EFACE327-C956-7047-8221-4E11750DDAE6}" srcId="{112ABE54-0FBE-6D44-A4DB-86D01669CFCE}" destId="{89B4964D-FEC1-1144-9407-A70E54FAC637}" srcOrd="1" destOrd="0" parTransId="{299066FB-FF36-7E4E-855D-3348B6A25F3A}" sibTransId="{65C39C8A-F553-BF4D-820E-43D7F9C70A84}"/>
    <dgm:cxn modelId="{6C689C2D-DE79-2947-B98F-F8DA259DAF01}" type="presOf" srcId="{8DCA0296-3806-904B-B348-F2BA204853C0}" destId="{1B1F7C13-7B99-2147-A1C4-11A59805937B}" srcOrd="1" destOrd="0" presId="urn:microsoft.com/office/officeart/2005/8/layout/orgChart1"/>
    <dgm:cxn modelId="{82715630-96BC-1846-BB8E-7297272D6920}" type="presOf" srcId="{27C228CA-1F56-C34E-9803-7E693D8D0D65}" destId="{4ED3EB76-D9CB-6441-AC80-9EB89CD745D5}" srcOrd="0" destOrd="0" presId="urn:microsoft.com/office/officeart/2005/8/layout/orgChart1"/>
    <dgm:cxn modelId="{BF25DF3C-6682-FF41-A3A8-D304C86D4CA4}" type="presOf" srcId="{F5BF427A-5045-DA43-91F4-DA463BABAC03}" destId="{F61999EE-FD63-DA42-A38B-F619CBA9997B}" srcOrd="0" destOrd="0" presId="urn:microsoft.com/office/officeart/2005/8/layout/orgChart1"/>
    <dgm:cxn modelId="{04BDD240-FA59-8445-AA60-6BD8C1A7800C}" type="presOf" srcId="{37C155F0-BEC6-9A4D-BB8C-58203FC98F1E}" destId="{2AC55909-F561-8545-9543-B3B1852DEC1C}" srcOrd="1" destOrd="0" presId="urn:microsoft.com/office/officeart/2005/8/layout/orgChart1"/>
    <dgm:cxn modelId="{1E7B9246-BCA7-2845-B7A8-9F359E786C35}" srcId="{1AA5B848-5B6D-4B49-A6B3-A8EE4AE1D00E}" destId="{96C2647C-37BC-BD48-A228-B77108D77FF8}" srcOrd="0" destOrd="0" parTransId="{D6BA3707-EAA0-E241-8E7A-6D6C67A64068}" sibTransId="{052D2381-64F3-A542-887B-704B11C996A8}"/>
    <dgm:cxn modelId="{4286D846-CC47-D743-BC28-B542400B9F5F}" type="presOf" srcId="{B373052A-D872-FB44-861F-0A1C38F8F5BE}" destId="{A099C263-BBF0-FB40-B743-1A55B47AF898}" srcOrd="0" destOrd="0" presId="urn:microsoft.com/office/officeart/2005/8/layout/orgChart1"/>
    <dgm:cxn modelId="{B861C64D-EB1C-114A-AA96-A84BFFAF106E}" srcId="{6F2D2FC9-4E10-0749-BE9A-3068AEE5E2A4}" destId="{643B079E-5B6A-BC43-B26F-3AD86D7D7AB7}" srcOrd="0" destOrd="0" parTransId="{27C228CA-1F56-C34E-9803-7E693D8D0D65}" sibTransId="{093C7185-C5BF-7747-A88F-5660EE608FD9}"/>
    <dgm:cxn modelId="{EDC0F657-C33F-6249-B027-2220BC6C7D33}" type="presOf" srcId="{6CE18506-9B0C-684A-BF7A-DB5C0BA816AB}" destId="{42ED400B-7DD8-4A4C-A1CE-101EF58F8607}" srcOrd="1" destOrd="0" presId="urn:microsoft.com/office/officeart/2005/8/layout/orgChart1"/>
    <dgm:cxn modelId="{D2858958-32D6-544C-A7B7-171AF82284D5}" type="presOf" srcId="{5F3E2E57-2F3E-E64E-84A4-1B7A65CFCD6E}" destId="{396AE2BD-617F-4F40-BB28-5084C72B7E70}" srcOrd="1" destOrd="0" presId="urn:microsoft.com/office/officeart/2005/8/layout/orgChart1"/>
    <dgm:cxn modelId="{60F02E59-863B-9449-A645-B751BD098DCE}" srcId="{8DCA0296-3806-904B-B348-F2BA204853C0}" destId="{6CE18506-9B0C-684A-BF7A-DB5C0BA816AB}" srcOrd="0" destOrd="0" parTransId="{095E5FF0-FFC1-EA42-B62A-1B052CBF8230}" sibTransId="{90690E3B-86C9-DD45-8EC6-1FFA7690BCA1}"/>
    <dgm:cxn modelId="{2E6D905F-516D-9546-B173-CA65EA91FFD4}" type="presOf" srcId="{3DE7CE9D-FCEE-704C-A159-BD0DC0AF05C0}" destId="{3CE647B2-360E-3540-B8D7-2AB49CE48CE7}" srcOrd="0" destOrd="0" presId="urn:microsoft.com/office/officeart/2005/8/layout/orgChart1"/>
    <dgm:cxn modelId="{7583FF60-2164-2043-BD25-663D0CCBF386}" type="presOf" srcId="{F5BF427A-5045-DA43-91F4-DA463BABAC03}" destId="{EC51F6C4-9B68-A640-BBAD-1E99EFF7DD4E}" srcOrd="1" destOrd="0" presId="urn:microsoft.com/office/officeart/2005/8/layout/orgChart1"/>
    <dgm:cxn modelId="{75652064-7007-B545-AA27-38FD4F2A8C36}" type="presOf" srcId="{2273F5F4-9C03-6641-8DAC-174E0D9F5748}" destId="{1BBDDBEE-F7BB-E54C-8AB3-62CBA34970EE}" srcOrd="1" destOrd="0" presId="urn:microsoft.com/office/officeart/2005/8/layout/orgChart1"/>
    <dgm:cxn modelId="{7F175669-1CB9-264C-B531-0184DB79F843}" srcId="{BA29E57F-B064-DB4E-9810-C2BEA03EC22C}" destId="{37C155F0-BEC6-9A4D-BB8C-58203FC98F1E}" srcOrd="1" destOrd="0" parTransId="{35954417-7516-7440-9BC6-3BEC73CD626A}" sibTransId="{2F2F09DB-896A-4E47-88C6-385EC61FF7A5}"/>
    <dgm:cxn modelId="{01B5A475-0066-DB43-A66F-DB98221FB8F4}" type="presOf" srcId="{5F3E2E57-2F3E-E64E-84A4-1B7A65CFCD6E}" destId="{B1D3540A-4D11-464A-9A33-18A8C28F56AC}" srcOrd="0" destOrd="0" presId="urn:microsoft.com/office/officeart/2005/8/layout/orgChart1"/>
    <dgm:cxn modelId="{92DB087C-3E32-C247-8A91-BD164B459363}" type="presOf" srcId="{89E5A770-D402-0A44-8540-C283D69DDEB2}" destId="{302EB531-EBB9-F546-8750-99127A97BC89}" srcOrd="0" destOrd="0" presId="urn:microsoft.com/office/officeart/2005/8/layout/orgChart1"/>
    <dgm:cxn modelId="{CAAD2181-1190-8C42-B722-20B7A27A6067}" type="presOf" srcId="{89B4964D-FEC1-1144-9407-A70E54FAC637}" destId="{45AC5CF3-2117-394A-9247-DCC714D71D87}" srcOrd="0" destOrd="0" presId="urn:microsoft.com/office/officeart/2005/8/layout/orgChart1"/>
    <dgm:cxn modelId="{250D4488-42EA-9A45-A427-FD26378A7C51}" type="presOf" srcId="{92CDD2A6-4228-5F47-9EE0-B78338AC11DC}" destId="{0E1378FE-D120-4D4D-8A66-3D535072AF46}" srcOrd="0" destOrd="0" presId="urn:microsoft.com/office/officeart/2005/8/layout/orgChart1"/>
    <dgm:cxn modelId="{6B270C91-2D35-6049-920E-41245840C892}" type="presOf" srcId="{1AA5B848-5B6D-4B49-A6B3-A8EE4AE1D00E}" destId="{D2BA6DF5-BA39-D343-815A-DAAB74B02204}" srcOrd="0" destOrd="0" presId="urn:microsoft.com/office/officeart/2005/8/layout/orgChart1"/>
    <dgm:cxn modelId="{590A2893-3792-5349-BA91-ABDE276B0BE7}" type="presOf" srcId="{643B079E-5B6A-BC43-B26F-3AD86D7D7AB7}" destId="{B3ECD5C7-F525-BA4D-8D13-4D6F5330F515}" srcOrd="1" destOrd="0" presId="urn:microsoft.com/office/officeart/2005/8/layout/orgChart1"/>
    <dgm:cxn modelId="{C44D299A-7EA4-824C-BE7B-027B51761EB7}" type="presOf" srcId="{6F103B70-86DC-A546-8275-C998309F64CC}" destId="{9C0EBA88-2CAF-4C47-A669-A30D1ED62859}" srcOrd="0" destOrd="0" presId="urn:microsoft.com/office/officeart/2005/8/layout/orgChart1"/>
    <dgm:cxn modelId="{BDF01D9E-3B9B-D545-BF0E-C1B57F0AB67B}" type="presOf" srcId="{DC8B47A7-D01C-A149-B10B-90881BA99D46}" destId="{DDAA9A7E-9FC3-8142-8C6D-3CA0DBDB6532}" srcOrd="1" destOrd="0" presId="urn:microsoft.com/office/officeart/2005/8/layout/orgChart1"/>
    <dgm:cxn modelId="{2197859E-FD8A-3E40-85AF-2386D9EA4ACD}" type="presOf" srcId="{6CE18506-9B0C-684A-BF7A-DB5C0BA816AB}" destId="{92873E43-13D1-DF4C-AB1A-B645C821C92B}" srcOrd="0" destOrd="0" presId="urn:microsoft.com/office/officeart/2005/8/layout/orgChart1"/>
    <dgm:cxn modelId="{044801A1-8EC7-5846-AFD6-13CD8D4BDB15}" type="presOf" srcId="{37C155F0-BEC6-9A4D-BB8C-58203FC98F1E}" destId="{4621AD58-A364-374D-A40C-3B80B998A21D}" srcOrd="0" destOrd="0" presId="urn:microsoft.com/office/officeart/2005/8/layout/orgChart1"/>
    <dgm:cxn modelId="{838D90A1-3473-EF4E-A7E2-D4D5A1031611}" srcId="{89B4964D-FEC1-1144-9407-A70E54FAC637}" destId="{2273F5F4-9C03-6641-8DAC-174E0D9F5748}" srcOrd="0" destOrd="0" parTransId="{40917036-B38A-0746-B873-46C38ED6BFFD}" sibTransId="{80F27E00-27C6-2948-A93B-43C0D364AFA4}"/>
    <dgm:cxn modelId="{213AECA2-65DF-B94C-829F-195465DE362A}" srcId="{5F3E2E57-2F3E-E64E-84A4-1B7A65CFCD6E}" destId="{6F2D2FC9-4E10-0749-BE9A-3068AEE5E2A4}" srcOrd="1" destOrd="0" parTransId="{8C0BF715-A9A0-2644-B3D6-1000E75696CD}" sibTransId="{E7B8894B-C7E7-5E47-9E2F-B124A8AF736F}"/>
    <dgm:cxn modelId="{B60520A9-E577-4C48-A82F-8ACA4043D93E}" type="presOf" srcId="{2273F5F4-9C03-6641-8DAC-174E0D9F5748}" destId="{4555BB8D-2F5D-3A49-A54B-723F5B51C886}" srcOrd="0" destOrd="0" presId="urn:microsoft.com/office/officeart/2005/8/layout/orgChart1"/>
    <dgm:cxn modelId="{4367EAA9-6786-9147-80DF-4FD3B4622E14}" srcId="{37C155F0-BEC6-9A4D-BB8C-58203FC98F1E}" destId="{996E6252-7B1F-004B-9A15-6E79E7618899}" srcOrd="0" destOrd="0" parTransId="{22257F46-0A81-DC4B-9B5F-3BB4ECFE1C64}" sibTransId="{5C10357D-90E9-4345-86F8-C285F719B2B4}"/>
    <dgm:cxn modelId="{5ACF43AC-8AF1-C84A-887E-D7AB8E0B145A}" type="presOf" srcId="{112ABE54-0FBE-6D44-A4DB-86D01669CFCE}" destId="{AAA5EC68-BDB0-B048-84A5-8DB05D97DFC4}" srcOrd="0" destOrd="0" presId="urn:microsoft.com/office/officeart/2005/8/layout/orgChart1"/>
    <dgm:cxn modelId="{0FE320AE-8756-F945-BC9A-EA2028C639F5}" type="presOf" srcId="{C4917ACA-3D23-584F-BE32-74CDFF619C22}" destId="{B1C81550-3BC8-7B44-BD1A-73402E0C0850}" srcOrd="0" destOrd="0" presId="urn:microsoft.com/office/officeart/2005/8/layout/orgChart1"/>
    <dgm:cxn modelId="{7358FDB0-7C04-8F4A-8213-2C14081DAFD7}" type="presOf" srcId="{96C2647C-37BC-BD48-A228-B77108D77FF8}" destId="{DE5D862E-10FD-4649-921D-3FC7783D16BC}" srcOrd="1" destOrd="0" presId="urn:microsoft.com/office/officeart/2005/8/layout/orgChart1"/>
    <dgm:cxn modelId="{6D95ECB8-C25F-1D45-8CAF-09D16895D95D}" type="presOf" srcId="{112ABE54-0FBE-6D44-A4DB-86D01669CFCE}" destId="{DD248008-59B0-AD42-81B5-73E71098B22A}" srcOrd="1" destOrd="0" presId="urn:microsoft.com/office/officeart/2005/8/layout/orgChart1"/>
    <dgm:cxn modelId="{83AE47B9-F514-7E47-AEC3-712EE2A53887}" type="presOf" srcId="{5D315917-FEC6-CD46-A5D6-DC9DEF36EEE2}" destId="{879BEEE6-852D-D541-A7AE-9BD1CAC2C950}" srcOrd="0" destOrd="0" presId="urn:microsoft.com/office/officeart/2005/8/layout/orgChart1"/>
    <dgm:cxn modelId="{01F930BD-17A1-714C-9638-124EBFF0C045}" srcId="{5F3E2E57-2F3E-E64E-84A4-1B7A65CFCD6E}" destId="{1AA5B848-5B6D-4B49-A6B3-A8EE4AE1D00E}" srcOrd="0" destOrd="0" parTransId="{C4917ACA-3D23-584F-BE32-74CDFF619C22}" sibTransId="{29D836E3-128F-4D41-988C-DA9FC48A66AF}"/>
    <dgm:cxn modelId="{33719BC0-96A3-B444-8433-FBFC1C27FC89}" type="presOf" srcId="{5D315917-FEC6-CD46-A5D6-DC9DEF36EEE2}" destId="{E5376D7D-B2E6-BA4F-926A-5ED1700DDF89}" srcOrd="1" destOrd="0" presId="urn:microsoft.com/office/officeart/2005/8/layout/orgChart1"/>
    <dgm:cxn modelId="{880013C1-D28F-9944-804A-71B12FF08BBF}" type="presOf" srcId="{467D4A09-3313-6E47-AC18-1D712C71BEE9}" destId="{B87B38E8-5C50-F94E-A386-27AA4FF79F41}" srcOrd="0" destOrd="0" presId="urn:microsoft.com/office/officeart/2005/8/layout/orgChart1"/>
    <dgm:cxn modelId="{3235A7C5-5DE5-0A47-8C59-CBFC35053A40}" srcId="{5F3E2E57-2F3E-E64E-84A4-1B7A65CFCD6E}" destId="{DC8B47A7-D01C-A149-B10B-90881BA99D46}" srcOrd="3" destOrd="0" parTransId="{92CDD2A6-4228-5F47-9EE0-B78338AC11DC}" sibTransId="{6024E2F4-55B8-3840-AC93-288E2B578C83}"/>
    <dgm:cxn modelId="{9ADBBEC5-F7D4-D246-97FB-F2011AE49639}" type="presOf" srcId="{006FB901-80AA-4246-AC0F-F78CA8E98781}" destId="{10F7985D-1485-5F4C-B4C8-6E06DFA935F3}" srcOrd="1" destOrd="0" presId="urn:microsoft.com/office/officeart/2005/8/layout/orgChart1"/>
    <dgm:cxn modelId="{212997C9-993E-E244-B299-628E939DCB86}" type="presOf" srcId="{095E5FF0-FFC1-EA42-B62A-1B052CBF8230}" destId="{5FEB3BCC-AAD6-084B-BD53-824969F2F18A}" srcOrd="0" destOrd="0" presId="urn:microsoft.com/office/officeart/2005/8/layout/orgChart1"/>
    <dgm:cxn modelId="{66E2EFCA-5CD0-2049-A131-E2CA34F643D9}" type="presOf" srcId="{6F2D2FC9-4E10-0749-BE9A-3068AEE5E2A4}" destId="{734305E6-E14D-DD48-AC26-87257343D524}" srcOrd="1" destOrd="0" presId="urn:microsoft.com/office/officeart/2005/8/layout/orgChart1"/>
    <dgm:cxn modelId="{A7F8A6CB-8237-8F44-872F-D11EDC1030E7}" type="presOf" srcId="{DC8B47A7-D01C-A149-B10B-90881BA99D46}" destId="{4C993821-5C62-0740-AC3C-2DCFEC1E0120}" srcOrd="0" destOrd="0" presId="urn:microsoft.com/office/officeart/2005/8/layout/orgChart1"/>
    <dgm:cxn modelId="{3C4D70CD-9F05-574F-BA94-ADA058CEE8CA}" srcId="{996E6252-7B1F-004B-9A15-6E79E7618899}" destId="{006FB901-80AA-4246-AC0F-F78CA8E98781}" srcOrd="0" destOrd="0" parTransId="{E952D5AC-96B8-3347-ADC5-CF2FE165A8B7}" sibTransId="{2A365148-FD57-2240-9153-06179BF2E90C}"/>
    <dgm:cxn modelId="{7CBF1FCF-198F-6D40-857B-1A674637CE2A}" type="presOf" srcId="{643B079E-5B6A-BC43-B26F-3AD86D7D7AB7}" destId="{94CB7164-DFD1-414B-846F-C7BB433E3A05}" srcOrd="0" destOrd="0" presId="urn:microsoft.com/office/officeart/2005/8/layout/orgChart1"/>
    <dgm:cxn modelId="{BAA4ABCF-02DB-F840-9B9F-2A7CFC0F8B98}" type="presOf" srcId="{89B4964D-FEC1-1144-9407-A70E54FAC637}" destId="{C26D5B54-286F-3343-BCD3-547E1C2731B5}" srcOrd="1" destOrd="0" presId="urn:microsoft.com/office/officeart/2005/8/layout/orgChart1"/>
    <dgm:cxn modelId="{2943B1D0-2182-104B-A909-5E00801659DA}" type="presOf" srcId="{96C2647C-37BC-BD48-A228-B77108D77FF8}" destId="{2741F04B-9F25-4849-AD8B-1F967B34A63D}" srcOrd="0" destOrd="0" presId="urn:microsoft.com/office/officeart/2005/8/layout/orgChart1"/>
    <dgm:cxn modelId="{AB2D41D4-F8B3-E349-92B9-799D9A8AFAE1}" type="presOf" srcId="{006FB901-80AA-4246-AC0F-F78CA8E98781}" destId="{4E8CF00F-5D02-C74D-8EEE-C3047BADD2D1}" srcOrd="0" destOrd="0" presId="urn:microsoft.com/office/officeart/2005/8/layout/orgChart1"/>
    <dgm:cxn modelId="{8BC8C2D4-F053-CE44-BFB0-40B127642802}" type="presOf" srcId="{8DCA0296-3806-904B-B348-F2BA204853C0}" destId="{9429CC62-4C6A-3F49-87E9-3DBDB928C594}" srcOrd="0" destOrd="0" presId="urn:microsoft.com/office/officeart/2005/8/layout/orgChart1"/>
    <dgm:cxn modelId="{02B37BD5-2ABD-B447-AAB0-C198A9C2E31D}" type="presOf" srcId="{40917036-B38A-0746-B873-46C38ED6BFFD}" destId="{9AAFBDE5-1CD8-FC43-B5B4-C72C798E4472}" srcOrd="0" destOrd="0" presId="urn:microsoft.com/office/officeart/2005/8/layout/orgChart1"/>
    <dgm:cxn modelId="{26331BD6-5CC9-E240-A687-277D2585608E}" srcId="{BA29E57F-B064-DB4E-9810-C2BEA03EC22C}" destId="{8DCA0296-3806-904B-B348-F2BA204853C0}" srcOrd="0" destOrd="0" parTransId="{B373052A-D872-FB44-861F-0A1C38F8F5BE}" sibTransId="{BEE0D560-8D51-244D-9C87-46D1D711C4D1}"/>
    <dgm:cxn modelId="{41D44BD6-9A5D-C84F-A28B-2374116B3D4E}" srcId="{6CE18506-9B0C-684A-BF7A-DB5C0BA816AB}" destId="{5D315917-FEC6-CD46-A5D6-DC9DEF36EEE2}" srcOrd="0" destOrd="0" parTransId="{3DE7CE9D-FCEE-704C-A159-BD0DC0AF05C0}" sibTransId="{DEFFAA6B-A970-FB45-BDF5-00A0E6E19B0F}"/>
    <dgm:cxn modelId="{A41AFDD8-B722-AA4E-966D-E8445DCA69E6}" type="presOf" srcId="{35954417-7516-7440-9BC6-3BEC73CD626A}" destId="{267BB1A8-C93E-AE4D-B1E3-4CC7EA77D704}" srcOrd="0" destOrd="0" presId="urn:microsoft.com/office/officeart/2005/8/layout/orgChart1"/>
    <dgm:cxn modelId="{1832CAE4-971D-E142-8458-962A451A3C0D}" type="presOf" srcId="{E952D5AC-96B8-3347-ADC5-CF2FE165A8B7}" destId="{922E3417-E2A8-5344-971E-A84821F9FB28}" srcOrd="0" destOrd="0" presId="urn:microsoft.com/office/officeart/2005/8/layout/orgChart1"/>
    <dgm:cxn modelId="{0C2A02E5-6655-D449-92E7-5AFD309963A4}" type="presOf" srcId="{BA29E57F-B064-DB4E-9810-C2BEA03EC22C}" destId="{8F1F0C5D-93A9-8945-BBCB-3F233C95F180}" srcOrd="1" destOrd="0" presId="urn:microsoft.com/office/officeart/2005/8/layout/orgChart1"/>
    <dgm:cxn modelId="{CB9892E5-5027-0A49-BC65-F1F083B1BD13}" type="presOf" srcId="{897A357C-0F0D-D440-A37A-A202CC230326}" destId="{EEBBD101-4872-4440-B0DA-E2BE201E442F}" srcOrd="0" destOrd="0" presId="urn:microsoft.com/office/officeart/2005/8/layout/orgChart1"/>
    <dgm:cxn modelId="{6FF9C5E9-CB75-9847-BF4B-7227EC44C279}" type="presOf" srcId="{6F2D2FC9-4E10-0749-BE9A-3068AEE5E2A4}" destId="{FC4F21F2-B327-9A4E-859C-5B29F7D0F739}" srcOrd="0" destOrd="0" presId="urn:microsoft.com/office/officeart/2005/8/layout/orgChart1"/>
    <dgm:cxn modelId="{BE14DFEC-E85B-9142-BFCE-BFDA9E0A7E78}" type="presOf" srcId="{BA29E57F-B064-DB4E-9810-C2BEA03EC22C}" destId="{89E44C84-44F0-4A48-8110-250F442EB5E5}" srcOrd="0" destOrd="0" presId="urn:microsoft.com/office/officeart/2005/8/layout/orgChart1"/>
    <dgm:cxn modelId="{50E02259-06DD-C646-A763-7345DDF9168F}" type="presParOf" srcId="{9C0EBA88-2CAF-4C47-A669-A30D1ED62859}" destId="{A6361C62-13A3-4C4F-ADA5-7A2FC1D8AF1C}" srcOrd="0" destOrd="0" presId="urn:microsoft.com/office/officeart/2005/8/layout/orgChart1"/>
    <dgm:cxn modelId="{98EAD81A-E94F-5842-AB4B-D7E93A70C348}" type="presParOf" srcId="{A6361C62-13A3-4C4F-ADA5-7A2FC1D8AF1C}" destId="{F4A46D42-1193-3C49-A922-79F2E3B0BFD2}" srcOrd="0" destOrd="0" presId="urn:microsoft.com/office/officeart/2005/8/layout/orgChart1"/>
    <dgm:cxn modelId="{55EB0B14-2FBA-A44C-9CBE-44E6AE565E9F}" type="presParOf" srcId="{F4A46D42-1193-3C49-A922-79F2E3B0BFD2}" destId="{B1D3540A-4D11-464A-9A33-18A8C28F56AC}" srcOrd="0" destOrd="0" presId="urn:microsoft.com/office/officeart/2005/8/layout/orgChart1"/>
    <dgm:cxn modelId="{F0DC9940-BAD0-8446-BD3D-98520B217B1F}" type="presParOf" srcId="{F4A46D42-1193-3C49-A922-79F2E3B0BFD2}" destId="{396AE2BD-617F-4F40-BB28-5084C72B7E70}" srcOrd="1" destOrd="0" presId="urn:microsoft.com/office/officeart/2005/8/layout/orgChart1"/>
    <dgm:cxn modelId="{8F3EEC5A-7DF2-C646-97F6-C43F6A1A40D6}" type="presParOf" srcId="{A6361C62-13A3-4C4F-ADA5-7A2FC1D8AF1C}" destId="{3DA6D099-C693-3241-9E68-1B59E801C55D}" srcOrd="1" destOrd="0" presId="urn:microsoft.com/office/officeart/2005/8/layout/orgChart1"/>
    <dgm:cxn modelId="{28672BC4-0C53-F245-8106-BE7A305EABA8}" type="presParOf" srcId="{A6361C62-13A3-4C4F-ADA5-7A2FC1D8AF1C}" destId="{DADF073A-5C00-2A43-9A62-9A2C3F7DA166}" srcOrd="2" destOrd="0" presId="urn:microsoft.com/office/officeart/2005/8/layout/orgChart1"/>
    <dgm:cxn modelId="{F49FA391-C052-DC45-A366-9A16779A82B3}" type="presParOf" srcId="{DADF073A-5C00-2A43-9A62-9A2C3F7DA166}" destId="{B1C81550-3BC8-7B44-BD1A-73402E0C0850}" srcOrd="0" destOrd="0" presId="urn:microsoft.com/office/officeart/2005/8/layout/orgChart1"/>
    <dgm:cxn modelId="{16E2A4E2-7F75-664A-9093-9BB8BAD73164}" type="presParOf" srcId="{DADF073A-5C00-2A43-9A62-9A2C3F7DA166}" destId="{6DD84B27-EAD2-1040-81E9-7334C9D43F4D}" srcOrd="1" destOrd="0" presId="urn:microsoft.com/office/officeart/2005/8/layout/orgChart1"/>
    <dgm:cxn modelId="{EE8D61BD-8688-AB44-9DF8-204B4A17FD41}" type="presParOf" srcId="{6DD84B27-EAD2-1040-81E9-7334C9D43F4D}" destId="{68678255-F7F1-0646-9FFB-6DBB1AE1AD67}" srcOrd="0" destOrd="0" presId="urn:microsoft.com/office/officeart/2005/8/layout/orgChart1"/>
    <dgm:cxn modelId="{C6CA34FD-4254-054B-8B69-BA10FEB8D86B}" type="presParOf" srcId="{68678255-F7F1-0646-9FFB-6DBB1AE1AD67}" destId="{D2BA6DF5-BA39-D343-815A-DAAB74B02204}" srcOrd="0" destOrd="0" presId="urn:microsoft.com/office/officeart/2005/8/layout/orgChart1"/>
    <dgm:cxn modelId="{7D4F3861-82BB-A64C-AFBF-004843BCD7E6}" type="presParOf" srcId="{68678255-F7F1-0646-9FFB-6DBB1AE1AD67}" destId="{A08D12E2-40B3-954F-AAE3-67349F9E4018}" srcOrd="1" destOrd="0" presId="urn:microsoft.com/office/officeart/2005/8/layout/orgChart1"/>
    <dgm:cxn modelId="{2AD5B51F-1E08-4D44-9C7D-DF1C3604A48A}" type="presParOf" srcId="{6DD84B27-EAD2-1040-81E9-7334C9D43F4D}" destId="{A79EFE77-6485-1A46-927F-15F1413692B4}" srcOrd="1" destOrd="0" presId="urn:microsoft.com/office/officeart/2005/8/layout/orgChart1"/>
    <dgm:cxn modelId="{6E64CEA7-6619-C64B-B845-378CD17F6865}" type="presParOf" srcId="{A79EFE77-6485-1A46-927F-15F1413692B4}" destId="{E17B40C5-7456-6745-BB3C-592386514723}" srcOrd="0" destOrd="0" presId="urn:microsoft.com/office/officeart/2005/8/layout/orgChart1"/>
    <dgm:cxn modelId="{4CB28930-ED0E-CF43-8705-A4054D8AF118}" type="presParOf" srcId="{A79EFE77-6485-1A46-927F-15F1413692B4}" destId="{0372263F-F63F-D041-ACD3-AFDFF7CB535D}" srcOrd="1" destOrd="0" presId="urn:microsoft.com/office/officeart/2005/8/layout/orgChart1"/>
    <dgm:cxn modelId="{D0B151CB-C165-7D48-B3F5-BED3A9AD43D4}" type="presParOf" srcId="{0372263F-F63F-D041-ACD3-AFDFF7CB535D}" destId="{450BD3D4-BBE3-924E-B002-11F4EAAA8A9A}" srcOrd="0" destOrd="0" presId="urn:microsoft.com/office/officeart/2005/8/layout/orgChart1"/>
    <dgm:cxn modelId="{B2D38AD2-5FDA-EE47-9D39-ECFABAE6DF92}" type="presParOf" srcId="{450BD3D4-BBE3-924E-B002-11F4EAAA8A9A}" destId="{2741F04B-9F25-4849-AD8B-1F967B34A63D}" srcOrd="0" destOrd="0" presId="urn:microsoft.com/office/officeart/2005/8/layout/orgChart1"/>
    <dgm:cxn modelId="{3FC543C1-6BFD-7E42-848B-669361185A22}" type="presParOf" srcId="{450BD3D4-BBE3-924E-B002-11F4EAAA8A9A}" destId="{DE5D862E-10FD-4649-921D-3FC7783D16BC}" srcOrd="1" destOrd="0" presId="urn:microsoft.com/office/officeart/2005/8/layout/orgChart1"/>
    <dgm:cxn modelId="{007F2DCF-60E2-D447-BC21-E54FE5F08A45}" type="presParOf" srcId="{0372263F-F63F-D041-ACD3-AFDFF7CB535D}" destId="{486CE074-B233-F94D-A3AE-194F838A6716}" srcOrd="1" destOrd="0" presId="urn:microsoft.com/office/officeart/2005/8/layout/orgChart1"/>
    <dgm:cxn modelId="{B0658B0A-1BB9-7A44-8504-6BE2A3C67A89}" type="presParOf" srcId="{0372263F-F63F-D041-ACD3-AFDFF7CB535D}" destId="{307FAB37-28DF-3242-B6DB-A9480E7804F0}" srcOrd="2" destOrd="0" presId="urn:microsoft.com/office/officeart/2005/8/layout/orgChart1"/>
    <dgm:cxn modelId="{9CAE0A31-AFD7-0141-AA4D-4FAE43DCA239}" type="presParOf" srcId="{6DD84B27-EAD2-1040-81E9-7334C9D43F4D}" destId="{E327CE77-3F05-E84E-9ADF-2965729E0382}" srcOrd="2" destOrd="0" presId="urn:microsoft.com/office/officeart/2005/8/layout/orgChart1"/>
    <dgm:cxn modelId="{BDF6FB43-B344-FB40-AC0D-51ED65FE808D}" type="presParOf" srcId="{DADF073A-5C00-2A43-9A62-9A2C3F7DA166}" destId="{37E79C86-7769-4244-A200-EF7138505534}" srcOrd="2" destOrd="0" presId="urn:microsoft.com/office/officeart/2005/8/layout/orgChart1"/>
    <dgm:cxn modelId="{6AD87914-6A92-074A-8EE2-D13DD1C6157F}" type="presParOf" srcId="{DADF073A-5C00-2A43-9A62-9A2C3F7DA166}" destId="{0586BFAA-7C56-F942-A820-9FC457371538}" srcOrd="3" destOrd="0" presId="urn:microsoft.com/office/officeart/2005/8/layout/orgChart1"/>
    <dgm:cxn modelId="{C527D1BD-4DC8-3146-9C21-03C4B0A48E9B}" type="presParOf" srcId="{0586BFAA-7C56-F942-A820-9FC457371538}" destId="{E751CB66-388B-E345-9961-9AB972BE41D8}" srcOrd="0" destOrd="0" presId="urn:microsoft.com/office/officeart/2005/8/layout/orgChart1"/>
    <dgm:cxn modelId="{474B8218-D037-604A-8A00-F33C8BA55D4E}" type="presParOf" srcId="{E751CB66-388B-E345-9961-9AB972BE41D8}" destId="{FC4F21F2-B327-9A4E-859C-5B29F7D0F739}" srcOrd="0" destOrd="0" presId="urn:microsoft.com/office/officeart/2005/8/layout/orgChart1"/>
    <dgm:cxn modelId="{70EE7F5A-5AEA-B246-BA21-1FF6A66391B1}" type="presParOf" srcId="{E751CB66-388B-E345-9961-9AB972BE41D8}" destId="{734305E6-E14D-DD48-AC26-87257343D524}" srcOrd="1" destOrd="0" presId="urn:microsoft.com/office/officeart/2005/8/layout/orgChart1"/>
    <dgm:cxn modelId="{EC43C9A4-4597-AA4A-AF9D-C50F3ED9D407}" type="presParOf" srcId="{0586BFAA-7C56-F942-A820-9FC457371538}" destId="{6B7129E4-06C0-764C-9E23-A424A99EEBBC}" srcOrd="1" destOrd="0" presId="urn:microsoft.com/office/officeart/2005/8/layout/orgChart1"/>
    <dgm:cxn modelId="{5BC39379-F6B3-8B4B-90AC-80BF20D944CC}" type="presParOf" srcId="{6B7129E4-06C0-764C-9E23-A424A99EEBBC}" destId="{4ED3EB76-D9CB-6441-AC80-9EB89CD745D5}" srcOrd="0" destOrd="0" presId="urn:microsoft.com/office/officeart/2005/8/layout/orgChart1"/>
    <dgm:cxn modelId="{A3C09B47-3E17-5740-BC51-B7D156E67692}" type="presParOf" srcId="{6B7129E4-06C0-764C-9E23-A424A99EEBBC}" destId="{30C294C7-3794-914C-935C-1B775CE03060}" srcOrd="1" destOrd="0" presId="urn:microsoft.com/office/officeart/2005/8/layout/orgChart1"/>
    <dgm:cxn modelId="{A2661131-ADC1-C846-ADF0-40D8584E4F2B}" type="presParOf" srcId="{30C294C7-3794-914C-935C-1B775CE03060}" destId="{FD56A922-8245-8743-9EB2-7E382CF477E0}" srcOrd="0" destOrd="0" presId="urn:microsoft.com/office/officeart/2005/8/layout/orgChart1"/>
    <dgm:cxn modelId="{99AC75EB-4096-7947-84D0-1810ADFD20C3}" type="presParOf" srcId="{FD56A922-8245-8743-9EB2-7E382CF477E0}" destId="{94CB7164-DFD1-414B-846F-C7BB433E3A05}" srcOrd="0" destOrd="0" presId="urn:microsoft.com/office/officeart/2005/8/layout/orgChart1"/>
    <dgm:cxn modelId="{30EFC405-7E35-DA4D-8615-A5CB13E01E89}" type="presParOf" srcId="{FD56A922-8245-8743-9EB2-7E382CF477E0}" destId="{B3ECD5C7-F525-BA4D-8D13-4D6F5330F515}" srcOrd="1" destOrd="0" presId="urn:microsoft.com/office/officeart/2005/8/layout/orgChart1"/>
    <dgm:cxn modelId="{0ACEBDCE-1140-7647-BFD3-D6F8609536D8}" type="presParOf" srcId="{30C294C7-3794-914C-935C-1B775CE03060}" destId="{07680904-9218-B347-9CEC-781B6B6A5CF3}" srcOrd="1" destOrd="0" presId="urn:microsoft.com/office/officeart/2005/8/layout/orgChart1"/>
    <dgm:cxn modelId="{62C65E91-E3EE-B64C-A260-25AA69747AAB}" type="presParOf" srcId="{30C294C7-3794-914C-935C-1B775CE03060}" destId="{5BB78D5A-FDD1-7148-8FDD-03D8F12E4D4A}" srcOrd="2" destOrd="0" presId="urn:microsoft.com/office/officeart/2005/8/layout/orgChart1"/>
    <dgm:cxn modelId="{E935F27E-BD28-BD47-A419-DC7DAA7AAE08}" type="presParOf" srcId="{0586BFAA-7C56-F942-A820-9FC457371538}" destId="{F06F112B-3397-8E47-AF10-3933848775AE}" srcOrd="2" destOrd="0" presId="urn:microsoft.com/office/officeart/2005/8/layout/orgChart1"/>
    <dgm:cxn modelId="{9885CA6E-AB5A-D048-A734-060BCD3B5DFB}" type="presParOf" srcId="{DADF073A-5C00-2A43-9A62-9A2C3F7DA166}" destId="{302EB531-EBB9-F546-8750-99127A97BC89}" srcOrd="4" destOrd="0" presId="urn:microsoft.com/office/officeart/2005/8/layout/orgChart1"/>
    <dgm:cxn modelId="{38C72513-AB61-9942-AE02-D6EDE51937F8}" type="presParOf" srcId="{DADF073A-5C00-2A43-9A62-9A2C3F7DA166}" destId="{29AF2298-C87C-E84D-85D8-687BD49DF7CC}" srcOrd="5" destOrd="0" presId="urn:microsoft.com/office/officeart/2005/8/layout/orgChart1"/>
    <dgm:cxn modelId="{42F1FEB3-9028-2E43-9E33-A1F60B728892}" type="presParOf" srcId="{29AF2298-C87C-E84D-85D8-687BD49DF7CC}" destId="{9AA31A7A-C220-534C-ADFD-6B552C1FE2AB}" srcOrd="0" destOrd="0" presId="urn:microsoft.com/office/officeart/2005/8/layout/orgChart1"/>
    <dgm:cxn modelId="{2E0ADA92-D3F8-4C42-A389-69C42DBF208E}" type="presParOf" srcId="{9AA31A7A-C220-534C-ADFD-6B552C1FE2AB}" destId="{AAA5EC68-BDB0-B048-84A5-8DB05D97DFC4}" srcOrd="0" destOrd="0" presId="urn:microsoft.com/office/officeart/2005/8/layout/orgChart1"/>
    <dgm:cxn modelId="{B8515FEB-7AAF-A543-A7DF-3125DCDCDBAD}" type="presParOf" srcId="{9AA31A7A-C220-534C-ADFD-6B552C1FE2AB}" destId="{DD248008-59B0-AD42-81B5-73E71098B22A}" srcOrd="1" destOrd="0" presId="urn:microsoft.com/office/officeart/2005/8/layout/orgChart1"/>
    <dgm:cxn modelId="{9AA28690-867E-BA4C-A15C-B55A0E72471B}" type="presParOf" srcId="{29AF2298-C87C-E84D-85D8-687BD49DF7CC}" destId="{970F636C-F8CD-8444-B679-0368E7E648FE}" srcOrd="1" destOrd="0" presId="urn:microsoft.com/office/officeart/2005/8/layout/orgChart1"/>
    <dgm:cxn modelId="{2CCD488F-43EA-7F47-BA9A-2922551E1EDA}" type="presParOf" srcId="{970F636C-F8CD-8444-B679-0368E7E648FE}" destId="{B87B38E8-5C50-F94E-A386-27AA4FF79F41}" srcOrd="0" destOrd="0" presId="urn:microsoft.com/office/officeart/2005/8/layout/orgChart1"/>
    <dgm:cxn modelId="{F61F0F3C-AF86-3342-A9C0-89DD318D8D4F}" type="presParOf" srcId="{970F636C-F8CD-8444-B679-0368E7E648FE}" destId="{3D7401CC-FE4C-DF49-812E-0B9F0F4E6662}" srcOrd="1" destOrd="0" presId="urn:microsoft.com/office/officeart/2005/8/layout/orgChart1"/>
    <dgm:cxn modelId="{3A787CAB-E7C3-A246-B22E-D74DA9B986DF}" type="presParOf" srcId="{3D7401CC-FE4C-DF49-812E-0B9F0F4E6662}" destId="{DDA23A20-A42B-8245-A2D4-6C081AAA261C}" srcOrd="0" destOrd="0" presId="urn:microsoft.com/office/officeart/2005/8/layout/orgChart1"/>
    <dgm:cxn modelId="{FF706DFB-76AF-6C42-BCDA-897851ED124E}" type="presParOf" srcId="{DDA23A20-A42B-8245-A2D4-6C081AAA261C}" destId="{89E44C84-44F0-4A48-8110-250F442EB5E5}" srcOrd="0" destOrd="0" presId="urn:microsoft.com/office/officeart/2005/8/layout/orgChart1"/>
    <dgm:cxn modelId="{56DCA138-D05B-D24F-A369-5D3E7149A685}" type="presParOf" srcId="{DDA23A20-A42B-8245-A2D4-6C081AAA261C}" destId="{8F1F0C5D-93A9-8945-BBCB-3F233C95F180}" srcOrd="1" destOrd="0" presId="urn:microsoft.com/office/officeart/2005/8/layout/orgChart1"/>
    <dgm:cxn modelId="{F042B6C3-80B9-9C43-8924-CC5CFF9C6E58}" type="presParOf" srcId="{3D7401CC-FE4C-DF49-812E-0B9F0F4E6662}" destId="{4A2B2EF5-5FA2-4542-AC94-9C86A3449EC8}" srcOrd="1" destOrd="0" presId="urn:microsoft.com/office/officeart/2005/8/layout/orgChart1"/>
    <dgm:cxn modelId="{7E8A73D3-3AB8-FB46-998E-BF3D1D62AA64}" type="presParOf" srcId="{4A2B2EF5-5FA2-4542-AC94-9C86A3449EC8}" destId="{A099C263-BBF0-FB40-B743-1A55B47AF898}" srcOrd="0" destOrd="0" presId="urn:microsoft.com/office/officeart/2005/8/layout/orgChart1"/>
    <dgm:cxn modelId="{9EEE9BEB-5443-D24B-9110-6B5A2919A7F9}" type="presParOf" srcId="{4A2B2EF5-5FA2-4542-AC94-9C86A3449EC8}" destId="{C9501259-FD3A-CA4C-A2EE-09E2B8CF78F6}" srcOrd="1" destOrd="0" presId="urn:microsoft.com/office/officeart/2005/8/layout/orgChart1"/>
    <dgm:cxn modelId="{A0F67255-AFB4-A34E-830A-CE688821CF3A}" type="presParOf" srcId="{C9501259-FD3A-CA4C-A2EE-09E2B8CF78F6}" destId="{2FE09BA6-9ADA-E441-801E-EE656215FBF7}" srcOrd="0" destOrd="0" presId="urn:microsoft.com/office/officeart/2005/8/layout/orgChart1"/>
    <dgm:cxn modelId="{158AC4B8-387A-0143-A010-E2D949F3220C}" type="presParOf" srcId="{2FE09BA6-9ADA-E441-801E-EE656215FBF7}" destId="{9429CC62-4C6A-3F49-87E9-3DBDB928C594}" srcOrd="0" destOrd="0" presId="urn:microsoft.com/office/officeart/2005/8/layout/orgChart1"/>
    <dgm:cxn modelId="{217B4DA4-B07D-964E-8F1C-9A164EC0D98D}" type="presParOf" srcId="{2FE09BA6-9ADA-E441-801E-EE656215FBF7}" destId="{1B1F7C13-7B99-2147-A1C4-11A59805937B}" srcOrd="1" destOrd="0" presId="urn:microsoft.com/office/officeart/2005/8/layout/orgChart1"/>
    <dgm:cxn modelId="{63D6A916-0ED5-CB41-8BE4-98CD542ADE13}" type="presParOf" srcId="{C9501259-FD3A-CA4C-A2EE-09E2B8CF78F6}" destId="{2B9C4584-42F0-714F-B140-030BB1B4AB35}" srcOrd="1" destOrd="0" presId="urn:microsoft.com/office/officeart/2005/8/layout/orgChart1"/>
    <dgm:cxn modelId="{FE48E89E-52F3-B34B-AA46-A5E499147CEB}" type="presParOf" srcId="{2B9C4584-42F0-714F-B140-030BB1B4AB35}" destId="{5FEB3BCC-AAD6-084B-BD53-824969F2F18A}" srcOrd="0" destOrd="0" presId="urn:microsoft.com/office/officeart/2005/8/layout/orgChart1"/>
    <dgm:cxn modelId="{10586F77-19E3-E149-A1F0-BBBBB2AB3115}" type="presParOf" srcId="{2B9C4584-42F0-714F-B140-030BB1B4AB35}" destId="{BA970EEE-6D08-2143-BDBB-0746CBE33157}" srcOrd="1" destOrd="0" presId="urn:microsoft.com/office/officeart/2005/8/layout/orgChart1"/>
    <dgm:cxn modelId="{795D23FF-9D48-7D49-B40F-E6974FEE58B3}" type="presParOf" srcId="{BA970EEE-6D08-2143-BDBB-0746CBE33157}" destId="{CB2C0FB3-81CC-754C-95CE-988C6BD309AA}" srcOrd="0" destOrd="0" presId="urn:microsoft.com/office/officeart/2005/8/layout/orgChart1"/>
    <dgm:cxn modelId="{46FD8D5B-E9E7-3C4A-AE87-9905ECAC5926}" type="presParOf" srcId="{CB2C0FB3-81CC-754C-95CE-988C6BD309AA}" destId="{92873E43-13D1-DF4C-AB1A-B645C821C92B}" srcOrd="0" destOrd="0" presId="urn:microsoft.com/office/officeart/2005/8/layout/orgChart1"/>
    <dgm:cxn modelId="{DC98DCD7-A6CE-7042-91B4-EEAF226CCDBC}" type="presParOf" srcId="{CB2C0FB3-81CC-754C-95CE-988C6BD309AA}" destId="{42ED400B-7DD8-4A4C-A1CE-101EF58F8607}" srcOrd="1" destOrd="0" presId="urn:microsoft.com/office/officeart/2005/8/layout/orgChart1"/>
    <dgm:cxn modelId="{F9C6B428-89B0-7B42-91E4-13F4D48CBBA6}" type="presParOf" srcId="{BA970EEE-6D08-2143-BDBB-0746CBE33157}" destId="{ED3766A4-DE2A-864A-BF9E-C7DA06B52758}" srcOrd="1" destOrd="0" presId="urn:microsoft.com/office/officeart/2005/8/layout/orgChart1"/>
    <dgm:cxn modelId="{DE1C405F-4D65-F645-B8F3-DAA8F288A06F}" type="presParOf" srcId="{ED3766A4-DE2A-864A-BF9E-C7DA06B52758}" destId="{3CE647B2-360E-3540-B8D7-2AB49CE48CE7}" srcOrd="0" destOrd="0" presId="urn:microsoft.com/office/officeart/2005/8/layout/orgChart1"/>
    <dgm:cxn modelId="{B3DDD776-80BA-634E-B69C-0D353D6D6F31}" type="presParOf" srcId="{ED3766A4-DE2A-864A-BF9E-C7DA06B52758}" destId="{613FA07C-EEC0-2649-968E-C7E6ACED755B}" srcOrd="1" destOrd="0" presId="urn:microsoft.com/office/officeart/2005/8/layout/orgChart1"/>
    <dgm:cxn modelId="{C5298786-82C7-0D4D-AEE0-EF74B0DE09D9}" type="presParOf" srcId="{613FA07C-EEC0-2649-968E-C7E6ACED755B}" destId="{16D40579-33CD-E242-BFE7-09763893BABE}" srcOrd="0" destOrd="0" presId="urn:microsoft.com/office/officeart/2005/8/layout/orgChart1"/>
    <dgm:cxn modelId="{66545ECB-9215-A649-BD10-3D58ECDAB1EE}" type="presParOf" srcId="{16D40579-33CD-E242-BFE7-09763893BABE}" destId="{879BEEE6-852D-D541-A7AE-9BD1CAC2C950}" srcOrd="0" destOrd="0" presId="urn:microsoft.com/office/officeart/2005/8/layout/orgChart1"/>
    <dgm:cxn modelId="{D2A9EECB-797D-E64B-AFFA-F1DA8952D62C}" type="presParOf" srcId="{16D40579-33CD-E242-BFE7-09763893BABE}" destId="{E5376D7D-B2E6-BA4F-926A-5ED1700DDF89}" srcOrd="1" destOrd="0" presId="urn:microsoft.com/office/officeart/2005/8/layout/orgChart1"/>
    <dgm:cxn modelId="{61834F6C-82B3-914E-A56D-D72C951FEC35}" type="presParOf" srcId="{613FA07C-EEC0-2649-968E-C7E6ACED755B}" destId="{9C10E3BE-12B5-D545-B9EB-B973E8B35DC2}" srcOrd="1" destOrd="0" presId="urn:microsoft.com/office/officeart/2005/8/layout/orgChart1"/>
    <dgm:cxn modelId="{CB3CE61F-CE8C-E94D-B6CE-580B4E1A674B}" type="presParOf" srcId="{613FA07C-EEC0-2649-968E-C7E6ACED755B}" destId="{9FCFAE49-D2A0-414F-B3AE-94F96C06F1A2}" srcOrd="2" destOrd="0" presId="urn:microsoft.com/office/officeart/2005/8/layout/orgChart1"/>
    <dgm:cxn modelId="{D65BB51F-32B8-C04C-BAA3-6AF0D18B6FFE}" type="presParOf" srcId="{BA970EEE-6D08-2143-BDBB-0746CBE33157}" destId="{787BD420-A904-A64B-8B6D-002D337D23AF}" srcOrd="2" destOrd="0" presId="urn:microsoft.com/office/officeart/2005/8/layout/orgChart1"/>
    <dgm:cxn modelId="{58239DA7-5AB8-5347-B8D6-7D34AD7CF137}" type="presParOf" srcId="{C9501259-FD3A-CA4C-A2EE-09E2B8CF78F6}" destId="{D688BB15-F54E-8B43-9D0F-6E146F7F5AC0}" srcOrd="2" destOrd="0" presId="urn:microsoft.com/office/officeart/2005/8/layout/orgChart1"/>
    <dgm:cxn modelId="{B4026D22-DFCF-AD4B-82BF-90DB4A544AF5}" type="presParOf" srcId="{4A2B2EF5-5FA2-4542-AC94-9C86A3449EC8}" destId="{267BB1A8-C93E-AE4D-B1E3-4CC7EA77D704}" srcOrd="2" destOrd="0" presId="urn:microsoft.com/office/officeart/2005/8/layout/orgChart1"/>
    <dgm:cxn modelId="{B261720B-5950-EE45-859A-B31B600FFF29}" type="presParOf" srcId="{4A2B2EF5-5FA2-4542-AC94-9C86A3449EC8}" destId="{B26A0F64-2253-9144-B4CB-C41BD9193793}" srcOrd="3" destOrd="0" presId="urn:microsoft.com/office/officeart/2005/8/layout/orgChart1"/>
    <dgm:cxn modelId="{F34B83DD-BC87-7443-9678-6604B307726B}" type="presParOf" srcId="{B26A0F64-2253-9144-B4CB-C41BD9193793}" destId="{9C91A4FD-51C2-A24D-A3BE-1143CD7EFE7A}" srcOrd="0" destOrd="0" presId="urn:microsoft.com/office/officeart/2005/8/layout/orgChart1"/>
    <dgm:cxn modelId="{463F4AB6-A39C-9B41-83A1-4EC44A7A0804}" type="presParOf" srcId="{9C91A4FD-51C2-A24D-A3BE-1143CD7EFE7A}" destId="{4621AD58-A364-374D-A40C-3B80B998A21D}" srcOrd="0" destOrd="0" presId="urn:microsoft.com/office/officeart/2005/8/layout/orgChart1"/>
    <dgm:cxn modelId="{BBA9C8EC-4453-EF48-AC0C-AE79472EAF11}" type="presParOf" srcId="{9C91A4FD-51C2-A24D-A3BE-1143CD7EFE7A}" destId="{2AC55909-F561-8545-9543-B3B1852DEC1C}" srcOrd="1" destOrd="0" presId="urn:microsoft.com/office/officeart/2005/8/layout/orgChart1"/>
    <dgm:cxn modelId="{BF57219A-A1EB-EF48-A01A-C1CB3C8F4171}" type="presParOf" srcId="{B26A0F64-2253-9144-B4CB-C41BD9193793}" destId="{9544BA33-919B-4D46-AC64-598BBCD19BEF}" srcOrd="1" destOrd="0" presId="urn:microsoft.com/office/officeart/2005/8/layout/orgChart1"/>
    <dgm:cxn modelId="{FA4C3100-60F2-1546-B788-0C35EB435BBF}" type="presParOf" srcId="{9544BA33-919B-4D46-AC64-598BBCD19BEF}" destId="{67277666-D201-F944-AF84-1477D7087073}" srcOrd="0" destOrd="0" presId="urn:microsoft.com/office/officeart/2005/8/layout/orgChart1"/>
    <dgm:cxn modelId="{F5FBFCF7-CA92-2C44-96B3-777CC7EFA812}" type="presParOf" srcId="{9544BA33-919B-4D46-AC64-598BBCD19BEF}" destId="{DFB98BE9-7B98-974C-86CD-849DEB48413B}" srcOrd="1" destOrd="0" presId="urn:microsoft.com/office/officeart/2005/8/layout/orgChart1"/>
    <dgm:cxn modelId="{E7F5C387-D74F-6744-BB82-F2B9B3103737}" type="presParOf" srcId="{DFB98BE9-7B98-974C-86CD-849DEB48413B}" destId="{9178F272-420D-FE49-9E96-BE3BAC460353}" srcOrd="0" destOrd="0" presId="urn:microsoft.com/office/officeart/2005/8/layout/orgChart1"/>
    <dgm:cxn modelId="{4ACAA903-E05A-634C-9990-7F2207531706}" type="presParOf" srcId="{9178F272-420D-FE49-9E96-BE3BAC460353}" destId="{98478C13-E9F1-5F45-8671-1B054BE0F4CB}" srcOrd="0" destOrd="0" presId="urn:microsoft.com/office/officeart/2005/8/layout/orgChart1"/>
    <dgm:cxn modelId="{D098EEFA-035F-A54B-BD22-BC3D9B9A659E}" type="presParOf" srcId="{9178F272-420D-FE49-9E96-BE3BAC460353}" destId="{3AF577CD-34E0-CD43-AD74-DAAF45633A8C}" srcOrd="1" destOrd="0" presId="urn:microsoft.com/office/officeart/2005/8/layout/orgChart1"/>
    <dgm:cxn modelId="{B54181DE-2D25-9A4A-9F7E-E3D8113C5B09}" type="presParOf" srcId="{DFB98BE9-7B98-974C-86CD-849DEB48413B}" destId="{6BEAB95F-5905-3F48-88CF-43CFBC5987F0}" srcOrd="1" destOrd="0" presId="urn:microsoft.com/office/officeart/2005/8/layout/orgChart1"/>
    <dgm:cxn modelId="{796CAADF-2CB9-664F-8632-8869BD1A613C}" type="presParOf" srcId="{6BEAB95F-5905-3F48-88CF-43CFBC5987F0}" destId="{922E3417-E2A8-5344-971E-A84821F9FB28}" srcOrd="0" destOrd="0" presId="urn:microsoft.com/office/officeart/2005/8/layout/orgChart1"/>
    <dgm:cxn modelId="{51A835B1-803B-C849-ACCF-26DD11F1ED18}" type="presParOf" srcId="{6BEAB95F-5905-3F48-88CF-43CFBC5987F0}" destId="{2230276E-B883-1C4E-AAC7-469BEAEC5AE7}" srcOrd="1" destOrd="0" presId="urn:microsoft.com/office/officeart/2005/8/layout/orgChart1"/>
    <dgm:cxn modelId="{ED04FBE7-F64B-CC4B-8570-3066A8A1017E}" type="presParOf" srcId="{2230276E-B883-1C4E-AAC7-469BEAEC5AE7}" destId="{9B07D03F-B5D9-B04E-B8CD-A65CC705FEC7}" srcOrd="0" destOrd="0" presId="urn:microsoft.com/office/officeart/2005/8/layout/orgChart1"/>
    <dgm:cxn modelId="{09A6EF4C-49CF-2647-9A04-703382256EAE}" type="presParOf" srcId="{9B07D03F-B5D9-B04E-B8CD-A65CC705FEC7}" destId="{4E8CF00F-5D02-C74D-8EEE-C3047BADD2D1}" srcOrd="0" destOrd="0" presId="urn:microsoft.com/office/officeart/2005/8/layout/orgChart1"/>
    <dgm:cxn modelId="{E44BDD6F-1993-7D42-82BA-A92287EE93CA}" type="presParOf" srcId="{9B07D03F-B5D9-B04E-B8CD-A65CC705FEC7}" destId="{10F7985D-1485-5F4C-B4C8-6E06DFA935F3}" srcOrd="1" destOrd="0" presId="urn:microsoft.com/office/officeart/2005/8/layout/orgChart1"/>
    <dgm:cxn modelId="{58EA42BE-E9C4-8846-9082-95217B65C14C}" type="presParOf" srcId="{2230276E-B883-1C4E-AAC7-469BEAEC5AE7}" destId="{51C59A65-8C9F-7049-A036-4E3001D6430E}" srcOrd="1" destOrd="0" presId="urn:microsoft.com/office/officeart/2005/8/layout/orgChart1"/>
    <dgm:cxn modelId="{8C4AAC71-44B4-344D-A5B5-0D72C8ECD437}" type="presParOf" srcId="{2230276E-B883-1C4E-AAC7-469BEAEC5AE7}" destId="{A57B42FE-DBD7-EA4E-8CD5-10E0EF434D92}" srcOrd="2" destOrd="0" presId="urn:microsoft.com/office/officeart/2005/8/layout/orgChart1"/>
    <dgm:cxn modelId="{2D0324D3-8F2F-7F44-8A72-95FFFD708577}" type="presParOf" srcId="{DFB98BE9-7B98-974C-86CD-849DEB48413B}" destId="{AF8007E8-E0A5-7D4C-A6D0-6BA24D465DD8}" srcOrd="2" destOrd="0" presId="urn:microsoft.com/office/officeart/2005/8/layout/orgChart1"/>
    <dgm:cxn modelId="{1C6D1567-CD6B-F04D-86DB-B876D02EA136}" type="presParOf" srcId="{B26A0F64-2253-9144-B4CB-C41BD9193793}" destId="{D6C98A16-99C4-424E-B0F1-BD47DD02A888}" srcOrd="2" destOrd="0" presId="urn:microsoft.com/office/officeart/2005/8/layout/orgChart1"/>
    <dgm:cxn modelId="{3A26DB10-4228-5E44-B7C3-B56C96EB605C}" type="presParOf" srcId="{3D7401CC-FE4C-DF49-812E-0B9F0F4E6662}" destId="{5977070C-F704-D44F-B0A2-6D216A8E106D}" srcOrd="2" destOrd="0" presId="urn:microsoft.com/office/officeart/2005/8/layout/orgChart1"/>
    <dgm:cxn modelId="{AE8EF697-68D6-0840-90F0-7EC4B641CA13}" type="presParOf" srcId="{970F636C-F8CD-8444-B679-0368E7E648FE}" destId="{CE8A42F7-30BB-FF46-BCE2-89F9A489EEFE}" srcOrd="2" destOrd="0" presId="urn:microsoft.com/office/officeart/2005/8/layout/orgChart1"/>
    <dgm:cxn modelId="{190F9F21-0F41-A24C-B53A-33A5799CDCAD}" type="presParOf" srcId="{970F636C-F8CD-8444-B679-0368E7E648FE}" destId="{82E1632F-D3AA-5146-961A-64DC52D57B88}" srcOrd="3" destOrd="0" presId="urn:microsoft.com/office/officeart/2005/8/layout/orgChart1"/>
    <dgm:cxn modelId="{51EEBCE7-8DD6-EF40-B6EB-E46F1860F1FB}" type="presParOf" srcId="{82E1632F-D3AA-5146-961A-64DC52D57B88}" destId="{6B60F386-5EE7-7F44-AA2A-F03C2618475F}" srcOrd="0" destOrd="0" presId="urn:microsoft.com/office/officeart/2005/8/layout/orgChart1"/>
    <dgm:cxn modelId="{A0C28B1D-FBA6-ED45-AE6D-8C9341925B84}" type="presParOf" srcId="{6B60F386-5EE7-7F44-AA2A-F03C2618475F}" destId="{45AC5CF3-2117-394A-9247-DCC714D71D87}" srcOrd="0" destOrd="0" presId="urn:microsoft.com/office/officeart/2005/8/layout/orgChart1"/>
    <dgm:cxn modelId="{C83F5939-18B6-BD4F-8781-18F15BEE794D}" type="presParOf" srcId="{6B60F386-5EE7-7F44-AA2A-F03C2618475F}" destId="{C26D5B54-286F-3343-BCD3-547E1C2731B5}" srcOrd="1" destOrd="0" presId="urn:microsoft.com/office/officeart/2005/8/layout/orgChart1"/>
    <dgm:cxn modelId="{111CDE7D-6357-C949-9E94-C663399AE1CE}" type="presParOf" srcId="{82E1632F-D3AA-5146-961A-64DC52D57B88}" destId="{78B216C7-B2B6-304F-8D12-3977D0AB2949}" srcOrd="1" destOrd="0" presId="urn:microsoft.com/office/officeart/2005/8/layout/orgChart1"/>
    <dgm:cxn modelId="{99DC6030-6D62-3B40-B026-D91C4D5BB303}" type="presParOf" srcId="{78B216C7-B2B6-304F-8D12-3977D0AB2949}" destId="{9AAFBDE5-1CD8-FC43-B5B4-C72C798E4472}" srcOrd="0" destOrd="0" presId="urn:microsoft.com/office/officeart/2005/8/layout/orgChart1"/>
    <dgm:cxn modelId="{63145CD0-B9AF-FE4B-A0B6-98D284004A7D}" type="presParOf" srcId="{78B216C7-B2B6-304F-8D12-3977D0AB2949}" destId="{0211D05B-CA42-7B42-9A9B-6F0AD319702B}" srcOrd="1" destOrd="0" presId="urn:microsoft.com/office/officeart/2005/8/layout/orgChart1"/>
    <dgm:cxn modelId="{8180E7E6-FF60-884E-B0F5-9F999D0D3EA1}" type="presParOf" srcId="{0211D05B-CA42-7B42-9A9B-6F0AD319702B}" destId="{C16426BC-722F-B54E-96FE-B1CF7EEB0370}" srcOrd="0" destOrd="0" presId="urn:microsoft.com/office/officeart/2005/8/layout/orgChart1"/>
    <dgm:cxn modelId="{C4F1B8AA-FE5B-B048-B8E1-A437FFEA0A7C}" type="presParOf" srcId="{C16426BC-722F-B54E-96FE-B1CF7EEB0370}" destId="{4555BB8D-2F5D-3A49-A54B-723F5B51C886}" srcOrd="0" destOrd="0" presId="urn:microsoft.com/office/officeart/2005/8/layout/orgChart1"/>
    <dgm:cxn modelId="{F69B15AA-0544-194B-B161-DFB9ED07477C}" type="presParOf" srcId="{C16426BC-722F-B54E-96FE-B1CF7EEB0370}" destId="{1BBDDBEE-F7BB-E54C-8AB3-62CBA34970EE}" srcOrd="1" destOrd="0" presId="urn:microsoft.com/office/officeart/2005/8/layout/orgChart1"/>
    <dgm:cxn modelId="{F58E5B1C-224A-9548-AE73-8D8DA48CA269}" type="presParOf" srcId="{0211D05B-CA42-7B42-9A9B-6F0AD319702B}" destId="{12346765-F582-4E4D-B847-C65E98AB6CEA}" srcOrd="1" destOrd="0" presId="urn:microsoft.com/office/officeart/2005/8/layout/orgChart1"/>
    <dgm:cxn modelId="{95C47B32-7BDD-A549-A932-AF7746B9C590}" type="presParOf" srcId="{0211D05B-CA42-7B42-9A9B-6F0AD319702B}" destId="{9C41EB80-B3D2-0045-BAF5-8368A155C76B}" srcOrd="2" destOrd="0" presId="urn:microsoft.com/office/officeart/2005/8/layout/orgChart1"/>
    <dgm:cxn modelId="{E3F0C3EC-760C-664E-A3EE-3F6A0523792C}" type="presParOf" srcId="{82E1632F-D3AA-5146-961A-64DC52D57B88}" destId="{8C06CCDC-9655-6041-8821-4AB24AA80AA3}" srcOrd="2" destOrd="0" presId="urn:microsoft.com/office/officeart/2005/8/layout/orgChart1"/>
    <dgm:cxn modelId="{8A8DA0BE-1DA2-4A4A-B4DE-28BCAEF6144F}" type="presParOf" srcId="{29AF2298-C87C-E84D-85D8-687BD49DF7CC}" destId="{226F5C19-5B39-9243-88B9-0B21D794A776}" srcOrd="2" destOrd="0" presId="urn:microsoft.com/office/officeart/2005/8/layout/orgChart1"/>
    <dgm:cxn modelId="{48477407-5112-7546-9D42-3191CF189757}" type="presParOf" srcId="{DADF073A-5C00-2A43-9A62-9A2C3F7DA166}" destId="{0E1378FE-D120-4D4D-8A66-3D535072AF46}" srcOrd="6" destOrd="0" presId="urn:microsoft.com/office/officeart/2005/8/layout/orgChart1"/>
    <dgm:cxn modelId="{F57AEF93-CB5C-DA45-8B6D-A1D1ED66C2DE}" type="presParOf" srcId="{DADF073A-5C00-2A43-9A62-9A2C3F7DA166}" destId="{F484CEB2-B2A4-0E41-9772-24D6DB0BC417}" srcOrd="7" destOrd="0" presId="urn:microsoft.com/office/officeart/2005/8/layout/orgChart1"/>
    <dgm:cxn modelId="{AC00ACCF-01E6-D946-88E3-A67EE342C7DA}" type="presParOf" srcId="{F484CEB2-B2A4-0E41-9772-24D6DB0BC417}" destId="{D60C4668-DFB0-E84B-8877-4E79A7086C9A}" srcOrd="0" destOrd="0" presId="urn:microsoft.com/office/officeart/2005/8/layout/orgChart1"/>
    <dgm:cxn modelId="{EB74138E-B23C-134B-B884-6B14695DB1D0}" type="presParOf" srcId="{D60C4668-DFB0-E84B-8877-4E79A7086C9A}" destId="{4C993821-5C62-0740-AC3C-2DCFEC1E0120}" srcOrd="0" destOrd="0" presId="urn:microsoft.com/office/officeart/2005/8/layout/orgChart1"/>
    <dgm:cxn modelId="{64DF54D6-A505-4C43-A177-F0A3C00D86A0}" type="presParOf" srcId="{D60C4668-DFB0-E84B-8877-4E79A7086C9A}" destId="{DDAA9A7E-9FC3-8142-8C6D-3CA0DBDB6532}" srcOrd="1" destOrd="0" presId="urn:microsoft.com/office/officeart/2005/8/layout/orgChart1"/>
    <dgm:cxn modelId="{D8AF01E9-D5C3-AC48-8602-F5898D793BAC}" type="presParOf" srcId="{F484CEB2-B2A4-0E41-9772-24D6DB0BC417}" destId="{BFC7ECBD-DADE-FD4F-810B-9B62203FBCCF}" srcOrd="1" destOrd="0" presId="urn:microsoft.com/office/officeart/2005/8/layout/orgChart1"/>
    <dgm:cxn modelId="{662C8972-B459-484B-9F92-981D9143511E}" type="presParOf" srcId="{BFC7ECBD-DADE-FD4F-810B-9B62203FBCCF}" destId="{EEBBD101-4872-4440-B0DA-E2BE201E442F}" srcOrd="0" destOrd="0" presId="urn:microsoft.com/office/officeart/2005/8/layout/orgChart1"/>
    <dgm:cxn modelId="{397407AA-A026-E241-85BC-87CCEDD73827}" type="presParOf" srcId="{BFC7ECBD-DADE-FD4F-810B-9B62203FBCCF}" destId="{D3C9AB21-D43A-9D46-872D-BF3E315B70D0}" srcOrd="1" destOrd="0" presId="urn:microsoft.com/office/officeart/2005/8/layout/orgChart1"/>
    <dgm:cxn modelId="{2FEEF6A7-0532-6546-A257-B080856BFFFD}" type="presParOf" srcId="{D3C9AB21-D43A-9D46-872D-BF3E315B70D0}" destId="{09E7C9E3-4F31-3F4A-B7AF-43E2ECDC1180}" srcOrd="0" destOrd="0" presId="urn:microsoft.com/office/officeart/2005/8/layout/orgChart1"/>
    <dgm:cxn modelId="{4A10E0F3-646F-3946-B426-F195AC2E43C8}" type="presParOf" srcId="{09E7C9E3-4F31-3F4A-B7AF-43E2ECDC1180}" destId="{F61999EE-FD63-DA42-A38B-F619CBA9997B}" srcOrd="0" destOrd="0" presId="urn:microsoft.com/office/officeart/2005/8/layout/orgChart1"/>
    <dgm:cxn modelId="{AD1D77F5-CCB0-C74A-9557-DAB468E0147C}" type="presParOf" srcId="{09E7C9E3-4F31-3F4A-B7AF-43E2ECDC1180}" destId="{EC51F6C4-9B68-A640-BBAD-1E99EFF7DD4E}" srcOrd="1" destOrd="0" presId="urn:microsoft.com/office/officeart/2005/8/layout/orgChart1"/>
    <dgm:cxn modelId="{6B63B0BE-F8E6-0647-B93E-FA1CCD4B8B6F}" type="presParOf" srcId="{D3C9AB21-D43A-9D46-872D-BF3E315B70D0}" destId="{43103FF2-998F-4644-912B-0581F7459011}" srcOrd="1" destOrd="0" presId="urn:microsoft.com/office/officeart/2005/8/layout/orgChart1"/>
    <dgm:cxn modelId="{3D8AD374-1D54-4E4D-A09A-DF0C03E74376}" type="presParOf" srcId="{D3C9AB21-D43A-9D46-872D-BF3E315B70D0}" destId="{6CC7C82A-F3D7-FC4B-8180-28F36AAD0069}" srcOrd="2" destOrd="0" presId="urn:microsoft.com/office/officeart/2005/8/layout/orgChart1"/>
    <dgm:cxn modelId="{EE71C79B-FA80-FF47-80B5-0372411F10B6}" type="presParOf" srcId="{F484CEB2-B2A4-0E41-9772-24D6DB0BC417}" destId="{5CD60412-038C-E14D-9780-3D11439D691B}" srcOrd="2" destOrd="0" presId="urn:microsoft.com/office/officeart/2005/8/layout/orgChar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BBD101-4872-4440-B0DA-E2BE201E442F}">
      <dsp:nvSpPr>
        <dsp:cNvPr id="0" name=""/>
        <dsp:cNvSpPr/>
      </dsp:nvSpPr>
      <dsp:spPr>
        <a:xfrm>
          <a:off x="3209485" y="1009870"/>
          <a:ext cx="127541" cy="651703"/>
        </a:xfrm>
        <a:custGeom>
          <a:avLst/>
          <a:gdLst/>
          <a:ahLst/>
          <a:cxnLst/>
          <a:rect l="0" t="0" r="0" b="0"/>
          <a:pathLst>
            <a:path>
              <a:moveTo>
                <a:pt x="0" y="0"/>
              </a:moveTo>
              <a:lnTo>
                <a:pt x="0" y="651703"/>
              </a:lnTo>
              <a:lnTo>
                <a:pt x="127541" y="651703"/>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E1378FE-D120-4D4D-8A66-3D535072AF46}">
      <dsp:nvSpPr>
        <dsp:cNvPr id="0" name=""/>
        <dsp:cNvSpPr/>
      </dsp:nvSpPr>
      <dsp:spPr>
        <a:xfrm>
          <a:off x="3662434" y="455710"/>
          <a:ext cx="1308451" cy="327685"/>
        </a:xfrm>
        <a:custGeom>
          <a:avLst/>
          <a:gdLst/>
          <a:ahLst/>
          <a:cxnLst/>
          <a:rect l="0" t="0" r="0" b="0"/>
          <a:pathLst>
            <a:path>
              <a:moveTo>
                <a:pt x="1308451" y="0"/>
              </a:moveTo>
              <a:lnTo>
                <a:pt x="1308451" y="327685"/>
              </a:lnTo>
              <a:lnTo>
                <a:pt x="0" y="327685"/>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AAFBDE5-1CD8-FC43-B5B4-C72C798E4472}">
      <dsp:nvSpPr>
        <dsp:cNvPr id="0" name=""/>
        <dsp:cNvSpPr/>
      </dsp:nvSpPr>
      <dsp:spPr>
        <a:xfrm>
          <a:off x="4861136" y="1700192"/>
          <a:ext cx="191307" cy="998897"/>
        </a:xfrm>
        <a:custGeom>
          <a:avLst/>
          <a:gdLst/>
          <a:ahLst/>
          <a:cxnLst/>
          <a:rect l="0" t="0" r="0" b="0"/>
          <a:pathLst>
            <a:path>
              <a:moveTo>
                <a:pt x="191307" y="0"/>
              </a:moveTo>
              <a:lnTo>
                <a:pt x="191307" y="998897"/>
              </a:lnTo>
              <a:lnTo>
                <a:pt x="0" y="998897"/>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8A42F7-30BB-FF46-BCE2-89F9A489EEFE}">
      <dsp:nvSpPr>
        <dsp:cNvPr id="0" name=""/>
        <dsp:cNvSpPr/>
      </dsp:nvSpPr>
      <dsp:spPr>
        <a:xfrm>
          <a:off x="5414803" y="1018834"/>
          <a:ext cx="1097069" cy="228408"/>
        </a:xfrm>
        <a:custGeom>
          <a:avLst/>
          <a:gdLst/>
          <a:ahLst/>
          <a:cxnLst/>
          <a:rect l="0" t="0" r="0" b="0"/>
          <a:pathLst>
            <a:path>
              <a:moveTo>
                <a:pt x="1097069" y="0"/>
              </a:moveTo>
              <a:lnTo>
                <a:pt x="1097069" y="133289"/>
              </a:lnTo>
              <a:lnTo>
                <a:pt x="0" y="133289"/>
              </a:lnTo>
              <a:lnTo>
                <a:pt x="0" y="228408"/>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22E3417-E2A8-5344-971E-A84821F9FB28}">
      <dsp:nvSpPr>
        <dsp:cNvPr id="0" name=""/>
        <dsp:cNvSpPr/>
      </dsp:nvSpPr>
      <dsp:spPr>
        <a:xfrm>
          <a:off x="6298561" y="3259179"/>
          <a:ext cx="121417" cy="687639"/>
        </a:xfrm>
        <a:custGeom>
          <a:avLst/>
          <a:gdLst/>
          <a:ahLst/>
          <a:cxnLst/>
          <a:rect l="0" t="0" r="0" b="0"/>
          <a:pathLst>
            <a:path>
              <a:moveTo>
                <a:pt x="121417" y="0"/>
              </a:moveTo>
              <a:lnTo>
                <a:pt x="121417" y="687639"/>
              </a:lnTo>
              <a:lnTo>
                <a:pt x="0" y="687639"/>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7277666-D201-F944-AF84-1477D7087073}">
      <dsp:nvSpPr>
        <dsp:cNvPr id="0" name=""/>
        <dsp:cNvSpPr/>
      </dsp:nvSpPr>
      <dsp:spPr>
        <a:xfrm>
          <a:off x="6734914" y="2427211"/>
          <a:ext cx="91440" cy="379018"/>
        </a:xfrm>
        <a:custGeom>
          <a:avLst/>
          <a:gdLst/>
          <a:ahLst/>
          <a:cxnLst/>
          <a:rect l="0" t="0" r="0" b="0"/>
          <a:pathLst>
            <a:path>
              <a:moveTo>
                <a:pt x="45720" y="0"/>
              </a:moveTo>
              <a:lnTo>
                <a:pt x="45720" y="283899"/>
              </a:lnTo>
              <a:lnTo>
                <a:pt x="47423" y="283899"/>
              </a:lnTo>
              <a:lnTo>
                <a:pt x="47423" y="379018"/>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7BB1A8-C93E-AE4D-B1E3-4CC7EA77D704}">
      <dsp:nvSpPr>
        <dsp:cNvPr id="0" name=""/>
        <dsp:cNvSpPr/>
      </dsp:nvSpPr>
      <dsp:spPr>
        <a:xfrm>
          <a:off x="6780634" y="1712657"/>
          <a:ext cx="1029480" cy="261605"/>
        </a:xfrm>
        <a:custGeom>
          <a:avLst/>
          <a:gdLst/>
          <a:ahLst/>
          <a:cxnLst/>
          <a:rect l="0" t="0" r="0" b="0"/>
          <a:pathLst>
            <a:path>
              <a:moveTo>
                <a:pt x="1029480" y="0"/>
              </a:moveTo>
              <a:lnTo>
                <a:pt x="1029480" y="166485"/>
              </a:lnTo>
              <a:lnTo>
                <a:pt x="0" y="166485"/>
              </a:lnTo>
              <a:lnTo>
                <a:pt x="0" y="261605"/>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E647B2-360E-3540-B8D7-2AB49CE48CE7}">
      <dsp:nvSpPr>
        <dsp:cNvPr id="0" name=""/>
        <dsp:cNvSpPr/>
      </dsp:nvSpPr>
      <dsp:spPr>
        <a:xfrm>
          <a:off x="7085587" y="3280689"/>
          <a:ext cx="437437" cy="682648"/>
        </a:xfrm>
        <a:custGeom>
          <a:avLst/>
          <a:gdLst/>
          <a:ahLst/>
          <a:cxnLst/>
          <a:rect l="0" t="0" r="0" b="0"/>
          <a:pathLst>
            <a:path>
              <a:moveTo>
                <a:pt x="437437" y="0"/>
              </a:moveTo>
              <a:lnTo>
                <a:pt x="0" y="682648"/>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EB3BCC-AAD6-084B-BD53-824969F2F18A}">
      <dsp:nvSpPr>
        <dsp:cNvPr id="0" name=""/>
        <dsp:cNvSpPr/>
      </dsp:nvSpPr>
      <dsp:spPr>
        <a:xfrm>
          <a:off x="7839664" y="2438553"/>
          <a:ext cx="91440" cy="389187"/>
        </a:xfrm>
        <a:custGeom>
          <a:avLst/>
          <a:gdLst/>
          <a:ahLst/>
          <a:cxnLst/>
          <a:rect l="0" t="0" r="0" b="0"/>
          <a:pathLst>
            <a:path>
              <a:moveTo>
                <a:pt x="45720" y="0"/>
              </a:moveTo>
              <a:lnTo>
                <a:pt x="45720" y="389187"/>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099C263-BBF0-FB40-B743-1A55B47AF898}">
      <dsp:nvSpPr>
        <dsp:cNvPr id="0" name=""/>
        <dsp:cNvSpPr/>
      </dsp:nvSpPr>
      <dsp:spPr>
        <a:xfrm>
          <a:off x="7764395" y="1712657"/>
          <a:ext cx="91440" cy="272947"/>
        </a:xfrm>
        <a:custGeom>
          <a:avLst/>
          <a:gdLst/>
          <a:ahLst/>
          <a:cxnLst/>
          <a:rect l="0" t="0" r="0" b="0"/>
          <a:pathLst>
            <a:path>
              <a:moveTo>
                <a:pt x="45720" y="0"/>
              </a:moveTo>
              <a:lnTo>
                <a:pt x="45720" y="177827"/>
              </a:lnTo>
              <a:lnTo>
                <a:pt x="120988" y="177827"/>
              </a:lnTo>
              <a:lnTo>
                <a:pt x="120988" y="272947"/>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87B38E8-5C50-F94E-A386-27AA4FF79F41}">
      <dsp:nvSpPr>
        <dsp:cNvPr id="0" name=""/>
        <dsp:cNvSpPr/>
      </dsp:nvSpPr>
      <dsp:spPr>
        <a:xfrm>
          <a:off x="6511873" y="1018834"/>
          <a:ext cx="1298242" cy="240873"/>
        </a:xfrm>
        <a:custGeom>
          <a:avLst/>
          <a:gdLst/>
          <a:ahLst/>
          <a:cxnLst/>
          <a:rect l="0" t="0" r="0" b="0"/>
          <a:pathLst>
            <a:path>
              <a:moveTo>
                <a:pt x="0" y="0"/>
              </a:moveTo>
              <a:lnTo>
                <a:pt x="0" y="145754"/>
              </a:lnTo>
              <a:lnTo>
                <a:pt x="1298242" y="145754"/>
              </a:lnTo>
              <a:lnTo>
                <a:pt x="1298242" y="240873"/>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02EB531-EBB9-F546-8750-99127A97BC89}">
      <dsp:nvSpPr>
        <dsp:cNvPr id="0" name=""/>
        <dsp:cNvSpPr/>
      </dsp:nvSpPr>
      <dsp:spPr>
        <a:xfrm>
          <a:off x="4970886" y="455710"/>
          <a:ext cx="1088037" cy="336649"/>
        </a:xfrm>
        <a:custGeom>
          <a:avLst/>
          <a:gdLst/>
          <a:ahLst/>
          <a:cxnLst/>
          <a:rect l="0" t="0" r="0" b="0"/>
          <a:pathLst>
            <a:path>
              <a:moveTo>
                <a:pt x="0" y="0"/>
              </a:moveTo>
              <a:lnTo>
                <a:pt x="0" y="336649"/>
              </a:lnTo>
              <a:lnTo>
                <a:pt x="1088037" y="336649"/>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ED3EB76-D9CB-6441-AC80-9EB89CD745D5}">
      <dsp:nvSpPr>
        <dsp:cNvPr id="0" name=""/>
        <dsp:cNvSpPr/>
      </dsp:nvSpPr>
      <dsp:spPr>
        <a:xfrm>
          <a:off x="1590157" y="1020655"/>
          <a:ext cx="91440" cy="652903"/>
        </a:xfrm>
        <a:custGeom>
          <a:avLst/>
          <a:gdLst/>
          <a:ahLst/>
          <a:cxnLst/>
          <a:rect l="0" t="0" r="0" b="0"/>
          <a:pathLst>
            <a:path>
              <a:moveTo>
                <a:pt x="45720" y="0"/>
              </a:moveTo>
              <a:lnTo>
                <a:pt x="45720" y="652903"/>
              </a:lnTo>
              <a:lnTo>
                <a:pt x="104974" y="652903"/>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E79C86-7769-4244-A200-EF7138505534}">
      <dsp:nvSpPr>
        <dsp:cNvPr id="0" name=""/>
        <dsp:cNvSpPr/>
      </dsp:nvSpPr>
      <dsp:spPr>
        <a:xfrm>
          <a:off x="2088826" y="455710"/>
          <a:ext cx="2882060" cy="338470"/>
        </a:xfrm>
        <a:custGeom>
          <a:avLst/>
          <a:gdLst/>
          <a:ahLst/>
          <a:cxnLst/>
          <a:rect l="0" t="0" r="0" b="0"/>
          <a:pathLst>
            <a:path>
              <a:moveTo>
                <a:pt x="2882060" y="0"/>
              </a:moveTo>
              <a:lnTo>
                <a:pt x="2882060" y="338470"/>
              </a:lnTo>
              <a:lnTo>
                <a:pt x="0" y="338470"/>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17B40C5-7456-6745-BB3C-592386514723}">
      <dsp:nvSpPr>
        <dsp:cNvPr id="0" name=""/>
        <dsp:cNvSpPr/>
      </dsp:nvSpPr>
      <dsp:spPr>
        <a:xfrm>
          <a:off x="294903" y="1014368"/>
          <a:ext cx="158045" cy="670314"/>
        </a:xfrm>
        <a:custGeom>
          <a:avLst/>
          <a:gdLst/>
          <a:ahLst/>
          <a:cxnLst/>
          <a:rect l="0" t="0" r="0" b="0"/>
          <a:pathLst>
            <a:path>
              <a:moveTo>
                <a:pt x="158045" y="0"/>
              </a:moveTo>
              <a:lnTo>
                <a:pt x="0" y="670314"/>
              </a:lnTo>
            </a:path>
          </a:pathLst>
        </a:custGeom>
        <a:noFill/>
        <a:ln w="12700" cap="flat" cmpd="sng" algn="ctr">
          <a:solidFill>
            <a:schemeClr val="dk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1C81550-3BC8-7B44-BD1A-73402E0C0850}">
      <dsp:nvSpPr>
        <dsp:cNvPr id="0" name=""/>
        <dsp:cNvSpPr/>
      </dsp:nvSpPr>
      <dsp:spPr>
        <a:xfrm>
          <a:off x="905897" y="455710"/>
          <a:ext cx="4064988" cy="332183"/>
        </a:xfrm>
        <a:custGeom>
          <a:avLst/>
          <a:gdLst/>
          <a:ahLst/>
          <a:cxnLst/>
          <a:rect l="0" t="0" r="0" b="0"/>
          <a:pathLst>
            <a:path>
              <a:moveTo>
                <a:pt x="4064988" y="0"/>
              </a:moveTo>
              <a:lnTo>
                <a:pt x="4064988" y="332183"/>
              </a:lnTo>
              <a:lnTo>
                <a:pt x="0" y="332183"/>
              </a:lnTo>
            </a:path>
          </a:pathLst>
        </a:cu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1D3540A-4D11-464A-9A33-18A8C28F56AC}">
      <dsp:nvSpPr>
        <dsp:cNvPr id="0" name=""/>
        <dsp:cNvSpPr/>
      </dsp:nvSpPr>
      <dsp:spPr>
        <a:xfrm>
          <a:off x="4517937" y="2761"/>
          <a:ext cx="905897" cy="452948"/>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Tree</a:t>
          </a:r>
        </a:p>
      </dsp:txBody>
      <dsp:txXfrm>
        <a:off x="4517937" y="2761"/>
        <a:ext cx="905897" cy="452948"/>
      </dsp:txXfrm>
    </dsp:sp>
    <dsp:sp modelId="{D2BA6DF5-BA39-D343-815A-DAAB74B02204}">
      <dsp:nvSpPr>
        <dsp:cNvPr id="0" name=""/>
        <dsp:cNvSpPr/>
      </dsp:nvSpPr>
      <dsp:spPr>
        <a:xfrm>
          <a:off x="0" y="561419"/>
          <a:ext cx="905897" cy="452948"/>
        </a:xfrm>
        <a:prstGeom prst="rect">
          <a:avLst/>
        </a:prstGeom>
        <a:solidFill>
          <a:schemeClr val="accent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Petal Length (1,2)</a:t>
          </a:r>
        </a:p>
      </dsp:txBody>
      <dsp:txXfrm>
        <a:off x="0" y="561419"/>
        <a:ext cx="905897" cy="452948"/>
      </dsp:txXfrm>
    </dsp:sp>
    <dsp:sp modelId="{2741F04B-9F25-4849-AD8B-1F967B34A63D}">
      <dsp:nvSpPr>
        <dsp:cNvPr id="0" name=""/>
        <dsp:cNvSpPr/>
      </dsp:nvSpPr>
      <dsp:spPr>
        <a:xfrm>
          <a:off x="294903" y="1458208"/>
          <a:ext cx="905897" cy="452948"/>
        </a:xfrm>
        <a:prstGeom prst="rect">
          <a:avLst/>
        </a:prstGeom>
        <a:solidFill>
          <a:srgbClr val="00B05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Iris-</a:t>
          </a:r>
          <a:r>
            <a:rPr lang="en-GB" sz="1500" kern="1200" dirty="0" err="1"/>
            <a:t>Setosa</a:t>
          </a:r>
          <a:endParaRPr lang="en-GB" sz="1500" kern="1200" dirty="0"/>
        </a:p>
      </dsp:txBody>
      <dsp:txXfrm>
        <a:off x="294903" y="1458208"/>
        <a:ext cx="905897" cy="452948"/>
      </dsp:txXfrm>
    </dsp:sp>
    <dsp:sp modelId="{FC4F21F2-B327-9A4E-859C-5B29F7D0F739}">
      <dsp:nvSpPr>
        <dsp:cNvPr id="0" name=""/>
        <dsp:cNvSpPr/>
      </dsp:nvSpPr>
      <dsp:spPr>
        <a:xfrm>
          <a:off x="1182928" y="567706"/>
          <a:ext cx="905897" cy="452948"/>
        </a:xfrm>
        <a:prstGeom prst="rect">
          <a:avLst/>
        </a:prstGeom>
        <a:solidFill>
          <a:schemeClr val="accent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Petal Length (3,4)</a:t>
          </a:r>
        </a:p>
      </dsp:txBody>
      <dsp:txXfrm>
        <a:off x="1182928" y="567706"/>
        <a:ext cx="905897" cy="452948"/>
      </dsp:txXfrm>
    </dsp:sp>
    <dsp:sp modelId="{94CB7164-DFD1-414B-846F-C7BB433E3A05}">
      <dsp:nvSpPr>
        <dsp:cNvPr id="0" name=""/>
        <dsp:cNvSpPr/>
      </dsp:nvSpPr>
      <dsp:spPr>
        <a:xfrm>
          <a:off x="1695131" y="1447084"/>
          <a:ext cx="905897" cy="452948"/>
        </a:xfrm>
        <a:prstGeom prst="rect">
          <a:avLst/>
        </a:prstGeom>
        <a:solidFill>
          <a:srgbClr val="00B05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Iris-Versicolour </a:t>
          </a:r>
        </a:p>
      </dsp:txBody>
      <dsp:txXfrm>
        <a:off x="1695131" y="1447084"/>
        <a:ext cx="905897" cy="452948"/>
      </dsp:txXfrm>
    </dsp:sp>
    <dsp:sp modelId="{AAA5EC68-BDB0-B048-84A5-8DB05D97DFC4}">
      <dsp:nvSpPr>
        <dsp:cNvPr id="0" name=""/>
        <dsp:cNvSpPr/>
      </dsp:nvSpPr>
      <dsp:spPr>
        <a:xfrm>
          <a:off x="6058924" y="565885"/>
          <a:ext cx="905897" cy="452948"/>
        </a:xfrm>
        <a:prstGeom prst="rect">
          <a:avLst/>
        </a:prstGeom>
        <a:solidFill>
          <a:schemeClr val="accent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Petal Length (5)</a:t>
          </a:r>
        </a:p>
      </dsp:txBody>
      <dsp:txXfrm>
        <a:off x="6058924" y="565885"/>
        <a:ext cx="905897" cy="452948"/>
      </dsp:txXfrm>
    </dsp:sp>
    <dsp:sp modelId="{89E44C84-44F0-4A48-8110-250F442EB5E5}">
      <dsp:nvSpPr>
        <dsp:cNvPr id="0" name=""/>
        <dsp:cNvSpPr/>
      </dsp:nvSpPr>
      <dsp:spPr>
        <a:xfrm>
          <a:off x="7357166" y="1259708"/>
          <a:ext cx="905897" cy="452948"/>
        </a:xfrm>
        <a:prstGeom prst="rect">
          <a:avLst/>
        </a:prstGeom>
        <a:solidFill>
          <a:srgbClr val="0070C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Petal Length (2)</a:t>
          </a:r>
        </a:p>
      </dsp:txBody>
      <dsp:txXfrm>
        <a:off x="7357166" y="1259708"/>
        <a:ext cx="905897" cy="452948"/>
      </dsp:txXfrm>
    </dsp:sp>
    <dsp:sp modelId="{9429CC62-4C6A-3F49-87E9-3DBDB928C594}">
      <dsp:nvSpPr>
        <dsp:cNvPr id="0" name=""/>
        <dsp:cNvSpPr/>
      </dsp:nvSpPr>
      <dsp:spPr>
        <a:xfrm>
          <a:off x="7432435" y="1985604"/>
          <a:ext cx="905897" cy="452948"/>
        </a:xfrm>
        <a:prstGeom prst="rect">
          <a:avLst/>
        </a:prstGeom>
        <a:solidFill>
          <a:srgbClr val="7030A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Sepal Length (7)</a:t>
          </a:r>
        </a:p>
      </dsp:txBody>
      <dsp:txXfrm>
        <a:off x="7432435" y="1985604"/>
        <a:ext cx="905897" cy="452948"/>
      </dsp:txXfrm>
    </dsp:sp>
    <dsp:sp modelId="{92873E43-13D1-DF4C-AB1A-B645C821C92B}">
      <dsp:nvSpPr>
        <dsp:cNvPr id="0" name=""/>
        <dsp:cNvSpPr/>
      </dsp:nvSpPr>
      <dsp:spPr>
        <a:xfrm>
          <a:off x="7432435" y="2827740"/>
          <a:ext cx="905897" cy="452948"/>
        </a:xfrm>
        <a:prstGeom prst="rect">
          <a:avLst/>
        </a:prstGeom>
        <a:solidFill>
          <a:schemeClr val="bg2">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Sepal Width (3)</a:t>
          </a:r>
        </a:p>
      </dsp:txBody>
      <dsp:txXfrm>
        <a:off x="7432435" y="2827740"/>
        <a:ext cx="905897" cy="452948"/>
      </dsp:txXfrm>
    </dsp:sp>
    <dsp:sp modelId="{879BEEE6-852D-D541-A7AE-9BD1CAC2C950}">
      <dsp:nvSpPr>
        <dsp:cNvPr id="0" name=""/>
        <dsp:cNvSpPr/>
      </dsp:nvSpPr>
      <dsp:spPr>
        <a:xfrm>
          <a:off x="7085587" y="3736863"/>
          <a:ext cx="905897" cy="452948"/>
        </a:xfrm>
        <a:prstGeom prst="rect">
          <a:avLst/>
        </a:prstGeom>
        <a:solidFill>
          <a:srgbClr val="00B05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Iris - Virginica</a:t>
          </a:r>
        </a:p>
      </dsp:txBody>
      <dsp:txXfrm>
        <a:off x="7085587" y="3736863"/>
        <a:ext cx="905897" cy="452948"/>
      </dsp:txXfrm>
    </dsp:sp>
    <dsp:sp modelId="{4621AD58-A364-374D-A40C-3B80B998A21D}">
      <dsp:nvSpPr>
        <dsp:cNvPr id="0" name=""/>
        <dsp:cNvSpPr/>
      </dsp:nvSpPr>
      <dsp:spPr>
        <a:xfrm>
          <a:off x="6327685" y="1974262"/>
          <a:ext cx="905897" cy="452948"/>
        </a:xfrm>
        <a:prstGeom prst="rect">
          <a:avLst/>
        </a:prstGeom>
        <a:solidFill>
          <a:srgbClr val="7030A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Sepal Length (6)</a:t>
          </a:r>
        </a:p>
      </dsp:txBody>
      <dsp:txXfrm>
        <a:off x="6327685" y="1974262"/>
        <a:ext cx="905897" cy="452948"/>
      </dsp:txXfrm>
    </dsp:sp>
    <dsp:sp modelId="{98478C13-E9F1-5F45-8671-1B054BE0F4CB}">
      <dsp:nvSpPr>
        <dsp:cNvPr id="0" name=""/>
        <dsp:cNvSpPr/>
      </dsp:nvSpPr>
      <dsp:spPr>
        <a:xfrm>
          <a:off x="6329388" y="2806230"/>
          <a:ext cx="905897" cy="452948"/>
        </a:xfrm>
        <a:prstGeom prst="rect">
          <a:avLst/>
        </a:prstGeom>
        <a:solidFill>
          <a:schemeClr val="bg2">
            <a:lumMod val="7500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Septal Width (2,3)</a:t>
          </a:r>
        </a:p>
      </dsp:txBody>
      <dsp:txXfrm>
        <a:off x="6329388" y="2806230"/>
        <a:ext cx="905897" cy="452948"/>
      </dsp:txXfrm>
    </dsp:sp>
    <dsp:sp modelId="{4E8CF00F-5D02-C74D-8EEE-C3047BADD2D1}">
      <dsp:nvSpPr>
        <dsp:cNvPr id="0" name=""/>
        <dsp:cNvSpPr/>
      </dsp:nvSpPr>
      <dsp:spPr>
        <a:xfrm>
          <a:off x="5392663" y="3720344"/>
          <a:ext cx="905897" cy="452948"/>
        </a:xfrm>
        <a:prstGeom prst="rect">
          <a:avLst/>
        </a:prstGeom>
        <a:solidFill>
          <a:srgbClr val="00B05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Iris - Virginica</a:t>
          </a:r>
        </a:p>
      </dsp:txBody>
      <dsp:txXfrm>
        <a:off x="5392663" y="3720344"/>
        <a:ext cx="905897" cy="452948"/>
      </dsp:txXfrm>
    </dsp:sp>
    <dsp:sp modelId="{45AC5CF3-2117-394A-9247-DCC714D71D87}">
      <dsp:nvSpPr>
        <dsp:cNvPr id="0" name=""/>
        <dsp:cNvSpPr/>
      </dsp:nvSpPr>
      <dsp:spPr>
        <a:xfrm>
          <a:off x="4961854" y="1247243"/>
          <a:ext cx="905897" cy="452948"/>
        </a:xfrm>
        <a:prstGeom prst="rect">
          <a:avLst/>
        </a:prstGeom>
        <a:solidFill>
          <a:srgbClr val="0070C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Petal Width (1)</a:t>
          </a:r>
        </a:p>
      </dsp:txBody>
      <dsp:txXfrm>
        <a:off x="4961854" y="1247243"/>
        <a:ext cx="905897" cy="452948"/>
      </dsp:txXfrm>
    </dsp:sp>
    <dsp:sp modelId="{4555BB8D-2F5D-3A49-A54B-723F5B51C886}">
      <dsp:nvSpPr>
        <dsp:cNvPr id="0" name=""/>
        <dsp:cNvSpPr/>
      </dsp:nvSpPr>
      <dsp:spPr>
        <a:xfrm>
          <a:off x="3955238" y="2472615"/>
          <a:ext cx="905897" cy="452948"/>
        </a:xfrm>
        <a:prstGeom prst="rect">
          <a:avLst/>
        </a:prstGeom>
        <a:solidFill>
          <a:srgbClr val="00B05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Iris-Versicolour</a:t>
          </a:r>
        </a:p>
      </dsp:txBody>
      <dsp:txXfrm>
        <a:off x="3955238" y="2472615"/>
        <a:ext cx="905897" cy="452948"/>
      </dsp:txXfrm>
    </dsp:sp>
    <dsp:sp modelId="{4C993821-5C62-0740-AC3C-2DCFEC1E0120}">
      <dsp:nvSpPr>
        <dsp:cNvPr id="0" name=""/>
        <dsp:cNvSpPr/>
      </dsp:nvSpPr>
      <dsp:spPr>
        <a:xfrm>
          <a:off x="2756536" y="556921"/>
          <a:ext cx="905897" cy="452948"/>
        </a:xfrm>
        <a:prstGeom prst="rect">
          <a:avLst/>
        </a:prstGeom>
        <a:solidFill>
          <a:schemeClr val="accent2"/>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Petal Length (6,7)</a:t>
          </a:r>
        </a:p>
      </dsp:txBody>
      <dsp:txXfrm>
        <a:off x="2756536" y="556921"/>
        <a:ext cx="905897" cy="452948"/>
      </dsp:txXfrm>
    </dsp:sp>
    <dsp:sp modelId="{F61999EE-FD63-DA42-A38B-F619CBA9997B}">
      <dsp:nvSpPr>
        <dsp:cNvPr id="0" name=""/>
        <dsp:cNvSpPr/>
      </dsp:nvSpPr>
      <dsp:spPr>
        <a:xfrm>
          <a:off x="3337026" y="1435099"/>
          <a:ext cx="905897" cy="452948"/>
        </a:xfrm>
        <a:prstGeom prst="rect">
          <a:avLst/>
        </a:prstGeom>
        <a:solidFill>
          <a:srgbClr val="00B050"/>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t>Iris - Virginica</a:t>
          </a:r>
        </a:p>
      </dsp:txBody>
      <dsp:txXfrm>
        <a:off x="3337026" y="1435099"/>
        <a:ext cx="905897" cy="452948"/>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40.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233919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618132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668359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10/17/21</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373919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685709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92512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218056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109372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968617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304709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10/17/21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2429738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10/17/21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2362343552"/>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8" r:id="rId6"/>
    <p:sldLayoutId id="2147483743" r:id="rId7"/>
    <p:sldLayoutId id="2147483744" r:id="rId8"/>
    <p:sldLayoutId id="2147483745" r:id="rId9"/>
    <p:sldLayoutId id="2147483747" r:id="rId10"/>
    <p:sldLayoutId id="2147483746"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0.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xml"/><Relationship Id="rId7" Type="http://schemas.openxmlformats.org/officeDocument/2006/relationships/diagramQuickStyle" Target="../diagrams/quickStyle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image" Target="../media/image1.jpeg"/><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58C827-EF0E-5F46-BD12-E6D10CAE283C}"/>
              </a:ext>
            </a:extLst>
          </p:cNvPr>
          <p:cNvSpPr>
            <a:spLocks noGrp="1"/>
          </p:cNvSpPr>
          <p:nvPr>
            <p:ph type="ctrTitle"/>
          </p:nvPr>
        </p:nvSpPr>
        <p:spPr>
          <a:xfrm>
            <a:off x="871870" y="749595"/>
            <a:ext cx="5645888" cy="3902149"/>
          </a:xfrm>
        </p:spPr>
        <p:txBody>
          <a:bodyPr anchor="t">
            <a:normAutofit/>
          </a:bodyPr>
          <a:lstStyle/>
          <a:p>
            <a:pPr algn="l"/>
            <a:r>
              <a:rPr lang="en-US" sz="4100"/>
              <a:t>Implementation of ID3 Decision Tree Algorithm</a:t>
            </a:r>
          </a:p>
        </p:txBody>
      </p:sp>
      <p:sp>
        <p:nvSpPr>
          <p:cNvPr id="3" name="Subtitle 2">
            <a:extLst>
              <a:ext uri="{FF2B5EF4-FFF2-40B4-BE49-F238E27FC236}">
                <a16:creationId xmlns:a16="http://schemas.microsoft.com/office/drawing/2014/main" id="{2A9E3B1F-2868-CC41-909D-A2C9AB4E5886}"/>
              </a:ext>
            </a:extLst>
          </p:cNvPr>
          <p:cNvSpPr>
            <a:spLocks noGrp="1"/>
          </p:cNvSpPr>
          <p:nvPr>
            <p:ph type="subTitle" idx="1"/>
          </p:nvPr>
        </p:nvSpPr>
        <p:spPr>
          <a:xfrm>
            <a:off x="871870" y="4651745"/>
            <a:ext cx="4890977" cy="999460"/>
          </a:xfrm>
        </p:spPr>
        <p:txBody>
          <a:bodyPr anchor="b">
            <a:normAutofit/>
          </a:bodyPr>
          <a:lstStyle/>
          <a:p>
            <a:pPr algn="l"/>
            <a:r>
              <a:rPr lang="en-US" dirty="0"/>
              <a:t>Chi Shao – Student ID 12964235</a:t>
            </a:r>
            <a:endParaRPr lang="en-US"/>
          </a:p>
        </p:txBody>
      </p:sp>
      <p:pic>
        <p:nvPicPr>
          <p:cNvPr id="4" name="Picture 3" descr="Digital financial graphs">
            <a:extLst>
              <a:ext uri="{FF2B5EF4-FFF2-40B4-BE49-F238E27FC236}">
                <a16:creationId xmlns:a16="http://schemas.microsoft.com/office/drawing/2014/main" id="{5B7E166E-8418-4DFE-B627-2D0E8D60CBD5}"/>
              </a:ext>
            </a:extLst>
          </p:cNvPr>
          <p:cNvPicPr>
            <a:picLocks noChangeAspect="1"/>
          </p:cNvPicPr>
          <p:nvPr/>
        </p:nvPicPr>
        <p:blipFill rotWithShape="1">
          <a:blip r:embed="rId4"/>
          <a:srcRect l="11664" r="11665"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cxnSp>
        <p:nvCxnSpPr>
          <p:cNvPr id="20" name="Straight Connector 19">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8" name="Audio 7">
            <a:hlinkClick r:id="" action="ppaction://media"/>
            <a:extLst>
              <a:ext uri="{FF2B5EF4-FFF2-40B4-BE49-F238E27FC236}">
                <a16:creationId xmlns:a16="http://schemas.microsoft.com/office/drawing/2014/main" id="{FD93AD21-48D1-4349-A74F-1DA2A88617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89061058"/>
      </p:ext>
    </p:extLst>
  </p:cSld>
  <p:clrMapOvr>
    <a:masterClrMapping/>
  </p:clrMapOvr>
  <mc:AlternateContent xmlns:mc="http://schemas.openxmlformats.org/markup-compatibility/2006">
    <mc:Choice xmlns:p14="http://schemas.microsoft.com/office/powerpoint/2010/main" Requires="p14">
      <p:transition spd="slow" p14:dur="2000" advTm="7772"/>
    </mc:Choice>
    <mc:Fallback>
      <p:transition spd="slow" advTm="77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gital financial graphs">
            <a:extLst>
              <a:ext uri="{FF2B5EF4-FFF2-40B4-BE49-F238E27FC236}">
                <a16:creationId xmlns:a16="http://schemas.microsoft.com/office/drawing/2014/main" id="{5B7E166E-8418-4DFE-B627-2D0E8D60CBD5}"/>
              </a:ext>
            </a:extLst>
          </p:cNvPr>
          <p:cNvPicPr>
            <a:picLocks noChangeAspect="1"/>
          </p:cNvPicPr>
          <p:nvPr/>
        </p:nvPicPr>
        <p:blipFill rotWithShape="1">
          <a:blip r:embed="rId4"/>
          <a:srcRect l="42753" r="14298"/>
          <a:stretch/>
        </p:blipFill>
        <p:spPr>
          <a:xfrm>
            <a:off x="8658226" y="-4762"/>
            <a:ext cx="3541857" cy="6886079"/>
          </a:xfrm>
          <a:custGeom>
            <a:avLst/>
            <a:gdLst/>
            <a:ahLst/>
            <a:cxnLst/>
            <a:rect l="l" t="t" r="r" b="b"/>
            <a:pathLst>
              <a:path w="3541857" h="6886079">
                <a:moveTo>
                  <a:pt x="1248072" y="0"/>
                </a:moveTo>
                <a:lnTo>
                  <a:pt x="3541857" y="0"/>
                </a:lnTo>
                <a:lnTo>
                  <a:pt x="3541857" y="6886079"/>
                </a:lnTo>
                <a:lnTo>
                  <a:pt x="0" y="6864521"/>
                </a:lnTo>
                <a:close/>
              </a:path>
            </a:pathLst>
          </a:custGeom>
        </p:spPr>
      </p:pic>
      <p:cxnSp>
        <p:nvCxnSpPr>
          <p:cNvPr id="27" name="Straight Connector 26">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78186" y="1"/>
            <a:ext cx="345294" cy="688131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EE10AC2-20ED-4628-9A8E-14F8437B55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794205" y="-4764"/>
            <a:ext cx="5397796" cy="10414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626F918-C755-4A4C-8FB3-9BC6A9CB9B56}"/>
              </a:ext>
            </a:extLst>
          </p:cNvPr>
          <p:cNvSpPr txBox="1"/>
          <p:nvPr/>
        </p:nvSpPr>
        <p:spPr>
          <a:xfrm>
            <a:off x="200025" y="471488"/>
            <a:ext cx="9023455" cy="3231654"/>
          </a:xfrm>
          <a:prstGeom prst="rect">
            <a:avLst/>
          </a:prstGeom>
          <a:noFill/>
        </p:spPr>
        <p:txBody>
          <a:bodyPr wrap="square" rtlCol="0">
            <a:spAutoFit/>
          </a:bodyPr>
          <a:lstStyle/>
          <a:p>
            <a:r>
              <a:rPr lang="en-US" sz="3200" b="1" dirty="0"/>
              <a:t>What is ID3 and more specifically what is a Decision Tree?</a:t>
            </a:r>
          </a:p>
          <a:p>
            <a:endParaRPr lang="en-US" sz="3200" b="1" dirty="0"/>
          </a:p>
          <a:p>
            <a:pPr marL="457200" indent="-457200">
              <a:buFont typeface="Arial" panose="020B0604020202020204" pitchFamily="34" charset="0"/>
              <a:buChar char="•"/>
            </a:pPr>
            <a:r>
              <a:rPr lang="en-US" sz="2000" b="1" dirty="0"/>
              <a:t>ID3 namely Iterative Dichotomiser 3 is an algorithm used to generate a decision tree from a given dataset</a:t>
            </a:r>
          </a:p>
          <a:p>
            <a:endParaRPr lang="en-US" sz="2000" b="1" dirty="0"/>
          </a:p>
          <a:p>
            <a:pPr marL="457200" indent="-457200">
              <a:buFont typeface="Arial" panose="020B0604020202020204" pitchFamily="34" charset="0"/>
              <a:buChar char="•"/>
            </a:pPr>
            <a:r>
              <a:rPr lang="en-US" sz="2000" b="1" dirty="0"/>
              <a:t>A Decision Tree is a type of supervised model (meaning there is a given class or outcome to predict) where it explains what the input (feature variables) is and what the outcome (class) is in the training dataset where these data are continuously split according to certain parameters to achieve maximum gains</a:t>
            </a:r>
          </a:p>
        </p:txBody>
      </p:sp>
      <p:pic>
        <p:nvPicPr>
          <p:cNvPr id="10" name="Picture 9">
            <a:extLst>
              <a:ext uri="{FF2B5EF4-FFF2-40B4-BE49-F238E27FC236}">
                <a16:creationId xmlns:a16="http://schemas.microsoft.com/office/drawing/2014/main" id="{1C46D368-945D-AF4F-B770-1614DD95BF74}"/>
              </a:ext>
            </a:extLst>
          </p:cNvPr>
          <p:cNvPicPr>
            <a:picLocks noChangeAspect="1"/>
          </p:cNvPicPr>
          <p:nvPr/>
        </p:nvPicPr>
        <p:blipFill>
          <a:blip r:embed="rId5"/>
          <a:stretch>
            <a:fillRect/>
          </a:stretch>
        </p:blipFill>
        <p:spPr>
          <a:xfrm>
            <a:off x="3695197" y="3941708"/>
            <a:ext cx="4853049" cy="2688701"/>
          </a:xfrm>
          <a:prstGeom prst="rect">
            <a:avLst/>
          </a:prstGeom>
        </p:spPr>
      </p:pic>
      <p:cxnSp>
        <p:nvCxnSpPr>
          <p:cNvPr id="15" name="Straight Arrow Connector 14">
            <a:extLst>
              <a:ext uri="{FF2B5EF4-FFF2-40B4-BE49-F238E27FC236}">
                <a16:creationId xmlns:a16="http://schemas.microsoft.com/office/drawing/2014/main" id="{FDD20947-6B8C-C240-9AB6-6F987650F298}"/>
              </a:ext>
            </a:extLst>
          </p:cNvPr>
          <p:cNvCxnSpPr>
            <a:cxnSpLocks/>
          </p:cNvCxnSpPr>
          <p:nvPr/>
        </p:nvCxnSpPr>
        <p:spPr>
          <a:xfrm>
            <a:off x="3695197" y="4174629"/>
            <a:ext cx="12686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C7242CD-B6ED-DC4F-BB1E-0E87BD7A59A3}"/>
              </a:ext>
            </a:extLst>
          </p:cNvPr>
          <p:cNvSpPr txBox="1"/>
          <p:nvPr/>
        </p:nvSpPr>
        <p:spPr>
          <a:xfrm>
            <a:off x="110838" y="3941708"/>
            <a:ext cx="3876170" cy="461665"/>
          </a:xfrm>
          <a:prstGeom prst="rect">
            <a:avLst/>
          </a:prstGeom>
          <a:noFill/>
        </p:spPr>
        <p:txBody>
          <a:bodyPr wrap="square" rtlCol="0">
            <a:spAutoFit/>
          </a:bodyPr>
          <a:lstStyle/>
          <a:p>
            <a:r>
              <a:rPr lang="en-US" sz="1200" dirty="0"/>
              <a:t>Node present at the beginning of a decision from this the population starts dividing given different parameters</a:t>
            </a:r>
          </a:p>
        </p:txBody>
      </p:sp>
      <p:cxnSp>
        <p:nvCxnSpPr>
          <p:cNvPr id="26" name="Straight Arrow Connector 25">
            <a:extLst>
              <a:ext uri="{FF2B5EF4-FFF2-40B4-BE49-F238E27FC236}">
                <a16:creationId xmlns:a16="http://schemas.microsoft.com/office/drawing/2014/main" id="{9D2439A0-7673-F14E-AD33-B053F4F61326}"/>
              </a:ext>
            </a:extLst>
          </p:cNvPr>
          <p:cNvCxnSpPr>
            <a:cxnSpLocks/>
          </p:cNvCxnSpPr>
          <p:nvPr/>
        </p:nvCxnSpPr>
        <p:spPr>
          <a:xfrm>
            <a:off x="3301340" y="4932671"/>
            <a:ext cx="87679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C68CA6E1-9465-5043-98DB-29F0AE600853}"/>
              </a:ext>
            </a:extLst>
          </p:cNvPr>
          <p:cNvSpPr txBox="1"/>
          <p:nvPr/>
        </p:nvSpPr>
        <p:spPr>
          <a:xfrm>
            <a:off x="99096" y="4695270"/>
            <a:ext cx="3368496" cy="830997"/>
          </a:xfrm>
          <a:prstGeom prst="rect">
            <a:avLst/>
          </a:prstGeom>
          <a:noFill/>
        </p:spPr>
        <p:txBody>
          <a:bodyPr wrap="square" rtlCol="0">
            <a:spAutoFit/>
          </a:bodyPr>
          <a:lstStyle/>
          <a:p>
            <a:r>
              <a:rPr lang="en-US" sz="1200" dirty="0"/>
              <a:t>Internal node or split nodes are test conditions and from then we follow the appropriate branch based on the outcome of these tests this can either lead to more interior nodes or an outcome</a:t>
            </a:r>
          </a:p>
        </p:txBody>
      </p:sp>
      <p:sp>
        <p:nvSpPr>
          <p:cNvPr id="30" name="TextBox 29">
            <a:extLst>
              <a:ext uri="{FF2B5EF4-FFF2-40B4-BE49-F238E27FC236}">
                <a16:creationId xmlns:a16="http://schemas.microsoft.com/office/drawing/2014/main" id="{DB081ECD-ED6E-1643-9DB5-A134DB1B8134}"/>
              </a:ext>
            </a:extLst>
          </p:cNvPr>
          <p:cNvSpPr txBox="1"/>
          <p:nvPr/>
        </p:nvSpPr>
        <p:spPr>
          <a:xfrm>
            <a:off x="129773" y="6169775"/>
            <a:ext cx="3368496" cy="276999"/>
          </a:xfrm>
          <a:prstGeom prst="rect">
            <a:avLst/>
          </a:prstGeom>
          <a:noFill/>
        </p:spPr>
        <p:txBody>
          <a:bodyPr wrap="square" rtlCol="0">
            <a:spAutoFit/>
          </a:bodyPr>
          <a:lstStyle/>
          <a:p>
            <a:r>
              <a:rPr lang="en-US" sz="1200" dirty="0"/>
              <a:t>Leaf node is the output, this is the final prediction</a:t>
            </a:r>
          </a:p>
        </p:txBody>
      </p:sp>
      <p:cxnSp>
        <p:nvCxnSpPr>
          <p:cNvPr id="31" name="Straight Arrow Connector 30">
            <a:extLst>
              <a:ext uri="{FF2B5EF4-FFF2-40B4-BE49-F238E27FC236}">
                <a16:creationId xmlns:a16="http://schemas.microsoft.com/office/drawing/2014/main" id="{CE9D648D-6D02-AD42-9B55-1C13203ADA55}"/>
              </a:ext>
            </a:extLst>
          </p:cNvPr>
          <p:cNvCxnSpPr>
            <a:cxnSpLocks/>
          </p:cNvCxnSpPr>
          <p:nvPr/>
        </p:nvCxnSpPr>
        <p:spPr>
          <a:xfrm>
            <a:off x="3301340" y="6331980"/>
            <a:ext cx="15111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 name="Audio 4">
            <a:hlinkClick r:id="" action="ppaction://media"/>
            <a:extLst>
              <a:ext uri="{FF2B5EF4-FFF2-40B4-BE49-F238E27FC236}">
                <a16:creationId xmlns:a16="http://schemas.microsoft.com/office/drawing/2014/main" id="{9519315F-C544-0E4D-9EAF-4CF99581BF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600738127"/>
      </p:ext>
    </p:extLst>
  </p:cSld>
  <p:clrMapOvr>
    <a:masterClrMapping/>
  </p:clrMapOvr>
  <mc:AlternateContent xmlns:mc="http://schemas.openxmlformats.org/markup-compatibility/2006">
    <mc:Choice xmlns:p14="http://schemas.microsoft.com/office/powerpoint/2010/main" Requires="p14">
      <p:transition spd="slow" p14:dur="2000" advTm="61139"/>
    </mc:Choice>
    <mc:Fallback>
      <p:transition spd="slow" advTm="611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gital financial graphs">
            <a:extLst>
              <a:ext uri="{FF2B5EF4-FFF2-40B4-BE49-F238E27FC236}">
                <a16:creationId xmlns:a16="http://schemas.microsoft.com/office/drawing/2014/main" id="{5B7E166E-8418-4DFE-B627-2D0E8D60CBD5}"/>
              </a:ext>
            </a:extLst>
          </p:cNvPr>
          <p:cNvPicPr>
            <a:picLocks noChangeAspect="1"/>
          </p:cNvPicPr>
          <p:nvPr/>
        </p:nvPicPr>
        <p:blipFill rotWithShape="1">
          <a:blip r:embed="rId4"/>
          <a:srcRect l="42753" r="14298"/>
          <a:stretch/>
        </p:blipFill>
        <p:spPr>
          <a:xfrm>
            <a:off x="8658226" y="-4762"/>
            <a:ext cx="3541857" cy="6886079"/>
          </a:xfrm>
          <a:custGeom>
            <a:avLst/>
            <a:gdLst/>
            <a:ahLst/>
            <a:cxnLst/>
            <a:rect l="l" t="t" r="r" b="b"/>
            <a:pathLst>
              <a:path w="3541857" h="6886079">
                <a:moveTo>
                  <a:pt x="1248072" y="0"/>
                </a:moveTo>
                <a:lnTo>
                  <a:pt x="3541857" y="0"/>
                </a:lnTo>
                <a:lnTo>
                  <a:pt x="3541857" y="6886079"/>
                </a:lnTo>
                <a:lnTo>
                  <a:pt x="0" y="6864521"/>
                </a:lnTo>
                <a:close/>
              </a:path>
            </a:pathLst>
          </a:custGeom>
        </p:spPr>
      </p:pic>
      <p:cxnSp>
        <p:nvCxnSpPr>
          <p:cNvPr id="27" name="Straight Connector 26">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78186" y="1"/>
            <a:ext cx="345294" cy="688131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EE10AC2-20ED-4628-9A8E-14F8437B55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794205" y="-4764"/>
            <a:ext cx="5397796" cy="10414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626F918-C755-4A4C-8FB3-9BC6A9CB9B56}"/>
              </a:ext>
            </a:extLst>
          </p:cNvPr>
          <p:cNvSpPr txBox="1"/>
          <p:nvPr/>
        </p:nvSpPr>
        <p:spPr>
          <a:xfrm>
            <a:off x="200025" y="471488"/>
            <a:ext cx="9023455" cy="5016758"/>
          </a:xfrm>
          <a:prstGeom prst="rect">
            <a:avLst/>
          </a:prstGeom>
          <a:noFill/>
        </p:spPr>
        <p:txBody>
          <a:bodyPr wrap="square" rtlCol="0">
            <a:spAutoFit/>
          </a:bodyPr>
          <a:lstStyle/>
          <a:p>
            <a:r>
              <a:rPr lang="en-US" sz="3200" b="1" dirty="0"/>
              <a:t>What are the steps of implementing an ID3 Algorithm</a:t>
            </a:r>
          </a:p>
          <a:p>
            <a:endParaRPr lang="en-US" sz="3200" b="1" dirty="0"/>
          </a:p>
          <a:p>
            <a:pPr marL="514350" indent="-514350">
              <a:buAutoNum type="arabicPeriod"/>
            </a:pPr>
            <a:r>
              <a:rPr lang="en-US" sz="3200" b="1" dirty="0"/>
              <a:t>Calculating Entropy</a:t>
            </a:r>
          </a:p>
          <a:p>
            <a:pPr marL="514350" indent="-514350">
              <a:buAutoNum type="arabicPeriod"/>
            </a:pPr>
            <a:endParaRPr lang="en-US" sz="3200" b="1" dirty="0"/>
          </a:p>
          <a:p>
            <a:pPr marL="514350" indent="-514350">
              <a:buAutoNum type="arabicPeriod"/>
            </a:pPr>
            <a:r>
              <a:rPr lang="en-US" sz="3200" b="1" dirty="0"/>
              <a:t>Calculate information gain </a:t>
            </a:r>
          </a:p>
          <a:p>
            <a:pPr marL="514350" indent="-514350">
              <a:buAutoNum type="arabicPeriod"/>
            </a:pPr>
            <a:endParaRPr lang="en-US" sz="3200" b="1" dirty="0"/>
          </a:p>
          <a:p>
            <a:pPr marL="514350" indent="-514350">
              <a:buAutoNum type="arabicPeriod"/>
            </a:pPr>
            <a:r>
              <a:rPr lang="en-US" sz="3200" b="1" dirty="0"/>
              <a:t>Find Feature with maximum information gain</a:t>
            </a:r>
          </a:p>
          <a:p>
            <a:pPr marL="514350" indent="-514350">
              <a:buAutoNum type="arabicPeriod"/>
            </a:pPr>
            <a:endParaRPr lang="en-US" sz="3200" b="1" dirty="0"/>
          </a:p>
          <a:p>
            <a:pPr marL="514350" indent="-514350">
              <a:buAutoNum type="arabicPeriod"/>
            </a:pPr>
            <a:r>
              <a:rPr lang="en-US" sz="3200" b="1" dirty="0"/>
              <a:t>Repeat process until no more gains to achieve desired tree</a:t>
            </a:r>
          </a:p>
        </p:txBody>
      </p:sp>
      <p:pic>
        <p:nvPicPr>
          <p:cNvPr id="5" name="Audio 4">
            <a:hlinkClick r:id="" action="ppaction://media"/>
            <a:extLst>
              <a:ext uri="{FF2B5EF4-FFF2-40B4-BE49-F238E27FC236}">
                <a16:creationId xmlns:a16="http://schemas.microsoft.com/office/drawing/2014/main" id="{A1E364B3-4C5D-BE4C-BC2F-2B9E477F91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66103920"/>
      </p:ext>
    </p:extLst>
  </p:cSld>
  <p:clrMapOvr>
    <a:masterClrMapping/>
  </p:clrMapOvr>
  <mc:AlternateContent xmlns:mc="http://schemas.openxmlformats.org/markup-compatibility/2006">
    <mc:Choice xmlns:p14="http://schemas.microsoft.com/office/powerpoint/2010/main" Requires="p14">
      <p:transition spd="slow" p14:dur="2000" advTm="23292"/>
    </mc:Choice>
    <mc:Fallback>
      <p:transition spd="slow" advTm="232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gital financial graphs">
            <a:extLst>
              <a:ext uri="{FF2B5EF4-FFF2-40B4-BE49-F238E27FC236}">
                <a16:creationId xmlns:a16="http://schemas.microsoft.com/office/drawing/2014/main" id="{5B7E166E-8418-4DFE-B627-2D0E8D60CBD5}"/>
              </a:ext>
            </a:extLst>
          </p:cNvPr>
          <p:cNvPicPr>
            <a:picLocks noChangeAspect="1"/>
          </p:cNvPicPr>
          <p:nvPr/>
        </p:nvPicPr>
        <p:blipFill rotWithShape="1">
          <a:blip r:embed="rId4"/>
          <a:srcRect l="42753" r="14298"/>
          <a:stretch/>
        </p:blipFill>
        <p:spPr>
          <a:xfrm>
            <a:off x="8658226" y="-4762"/>
            <a:ext cx="3541857" cy="6886079"/>
          </a:xfrm>
          <a:custGeom>
            <a:avLst/>
            <a:gdLst/>
            <a:ahLst/>
            <a:cxnLst/>
            <a:rect l="l" t="t" r="r" b="b"/>
            <a:pathLst>
              <a:path w="3541857" h="6886079">
                <a:moveTo>
                  <a:pt x="1248072" y="0"/>
                </a:moveTo>
                <a:lnTo>
                  <a:pt x="3541857" y="0"/>
                </a:lnTo>
                <a:lnTo>
                  <a:pt x="3541857" y="6886079"/>
                </a:lnTo>
                <a:lnTo>
                  <a:pt x="0" y="6864521"/>
                </a:lnTo>
                <a:close/>
              </a:path>
            </a:pathLst>
          </a:custGeom>
        </p:spPr>
      </p:pic>
      <p:cxnSp>
        <p:nvCxnSpPr>
          <p:cNvPr id="27" name="Straight Connector 26">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78186" y="1"/>
            <a:ext cx="345294" cy="688131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EE10AC2-20ED-4628-9A8E-14F8437B55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794205" y="-4764"/>
            <a:ext cx="5397796" cy="10414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626F918-C755-4A4C-8FB3-9BC6A9CB9B56}"/>
              </a:ext>
            </a:extLst>
          </p:cNvPr>
          <p:cNvSpPr txBox="1"/>
          <p:nvPr/>
        </p:nvSpPr>
        <p:spPr>
          <a:xfrm>
            <a:off x="200025" y="471488"/>
            <a:ext cx="9023455" cy="1077218"/>
          </a:xfrm>
          <a:prstGeom prst="rect">
            <a:avLst/>
          </a:prstGeom>
          <a:noFill/>
        </p:spPr>
        <p:txBody>
          <a:bodyPr wrap="square" rtlCol="0">
            <a:spAutoFit/>
          </a:bodyPr>
          <a:lstStyle/>
          <a:p>
            <a:r>
              <a:rPr lang="en-US" sz="3200" b="1" dirty="0"/>
              <a:t>Entropy - Measure of the amount of uncertainty in the dataset </a:t>
            </a:r>
          </a:p>
        </p:txBody>
      </p:sp>
      <p:pic>
        <p:nvPicPr>
          <p:cNvPr id="2" name="Picture 1">
            <a:extLst>
              <a:ext uri="{FF2B5EF4-FFF2-40B4-BE49-F238E27FC236}">
                <a16:creationId xmlns:a16="http://schemas.microsoft.com/office/drawing/2014/main" id="{B938D4EA-577E-844D-97EE-3F5CC1EE8CE8}"/>
              </a:ext>
            </a:extLst>
          </p:cNvPr>
          <p:cNvPicPr>
            <a:picLocks noChangeAspect="1"/>
          </p:cNvPicPr>
          <p:nvPr/>
        </p:nvPicPr>
        <p:blipFill>
          <a:blip r:embed="rId5"/>
          <a:stretch>
            <a:fillRect/>
          </a:stretch>
        </p:blipFill>
        <p:spPr>
          <a:xfrm>
            <a:off x="-8083" y="2020193"/>
            <a:ext cx="3670300" cy="1600200"/>
          </a:xfrm>
          <a:prstGeom prst="rect">
            <a:avLst/>
          </a:prstGeom>
        </p:spPr>
      </p:pic>
      <p:sp>
        <p:nvSpPr>
          <p:cNvPr id="3" name="TextBox 2">
            <a:extLst>
              <a:ext uri="{FF2B5EF4-FFF2-40B4-BE49-F238E27FC236}">
                <a16:creationId xmlns:a16="http://schemas.microsoft.com/office/drawing/2014/main" id="{7D231F18-9D53-DD43-A6B5-3AD43E503E11}"/>
              </a:ext>
            </a:extLst>
          </p:cNvPr>
          <p:cNvSpPr txBox="1"/>
          <p:nvPr/>
        </p:nvSpPr>
        <p:spPr>
          <a:xfrm>
            <a:off x="3749531" y="2497127"/>
            <a:ext cx="4821381" cy="646331"/>
          </a:xfrm>
          <a:prstGeom prst="rect">
            <a:avLst/>
          </a:prstGeom>
          <a:noFill/>
        </p:spPr>
        <p:txBody>
          <a:bodyPr wrap="square" rtlCol="0">
            <a:spAutoFit/>
          </a:bodyPr>
          <a:lstStyle/>
          <a:p>
            <a:r>
              <a:rPr lang="en-US" dirty="0"/>
              <a:t>N = number of classes in target</a:t>
            </a:r>
          </a:p>
          <a:p>
            <a:r>
              <a:rPr lang="en-US" dirty="0"/>
              <a:t>Pi = probability of class </a:t>
            </a:r>
            <a:r>
              <a:rPr lang="en-US" dirty="0" err="1"/>
              <a:t>i</a:t>
            </a:r>
            <a:endParaRPr lang="en-US" dirty="0"/>
          </a:p>
        </p:txBody>
      </p:sp>
      <p:sp>
        <p:nvSpPr>
          <p:cNvPr id="5" name="TextBox 4">
            <a:extLst>
              <a:ext uri="{FF2B5EF4-FFF2-40B4-BE49-F238E27FC236}">
                <a16:creationId xmlns:a16="http://schemas.microsoft.com/office/drawing/2014/main" id="{ACA983C5-43C0-8146-93D3-0DBB7A6A9A79}"/>
              </a:ext>
            </a:extLst>
          </p:cNvPr>
          <p:cNvSpPr txBox="1"/>
          <p:nvPr/>
        </p:nvSpPr>
        <p:spPr>
          <a:xfrm>
            <a:off x="200025" y="3716977"/>
            <a:ext cx="8458201" cy="2585323"/>
          </a:xfrm>
          <a:prstGeom prst="rect">
            <a:avLst/>
          </a:prstGeom>
          <a:noFill/>
        </p:spPr>
        <p:txBody>
          <a:bodyPr wrap="square" rtlCol="0">
            <a:spAutoFit/>
          </a:bodyPr>
          <a:lstStyle/>
          <a:p>
            <a:r>
              <a:rPr lang="en-US" dirty="0"/>
              <a:t>Using the IRIS dataset we can manually calculate the Entropy of our class (flower type)</a:t>
            </a:r>
          </a:p>
          <a:p>
            <a:endParaRPr lang="en-US" dirty="0"/>
          </a:p>
          <a:p>
            <a:r>
              <a:rPr lang="en-US" dirty="0"/>
              <a:t>The dataset consists of 150 records where each class have 50 records</a:t>
            </a:r>
          </a:p>
          <a:p>
            <a:endParaRPr lang="en-US" dirty="0"/>
          </a:p>
          <a:p>
            <a:r>
              <a:rPr lang="en-AU" dirty="0"/>
              <a:t>Hence Entropy(Class) = -(0.33*log2(0.33))-(0.33*log2(0.33))-(0.33*log2(0.33)) = 1.585</a:t>
            </a:r>
          </a:p>
          <a:p>
            <a:endParaRPr lang="en-US" dirty="0"/>
          </a:p>
          <a:p>
            <a:r>
              <a:rPr lang="en-AU" dirty="0"/>
              <a:t>Entropy(Class)  = 1.585 is a high entropy, which means high level of purity. If entropy = 0 this means, there is only 1 class. </a:t>
            </a:r>
          </a:p>
          <a:p>
            <a:endParaRPr lang="en-US" dirty="0"/>
          </a:p>
        </p:txBody>
      </p:sp>
      <p:pic>
        <p:nvPicPr>
          <p:cNvPr id="8" name="Audio 7">
            <a:hlinkClick r:id="" action="ppaction://media"/>
            <a:extLst>
              <a:ext uri="{FF2B5EF4-FFF2-40B4-BE49-F238E27FC236}">
                <a16:creationId xmlns:a16="http://schemas.microsoft.com/office/drawing/2014/main" id="{EB78181A-1700-3E48-8BD2-7F42CD521A0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625230026"/>
      </p:ext>
    </p:extLst>
  </p:cSld>
  <p:clrMapOvr>
    <a:masterClrMapping/>
  </p:clrMapOvr>
  <mc:AlternateContent xmlns:mc="http://schemas.openxmlformats.org/markup-compatibility/2006">
    <mc:Choice xmlns:p14="http://schemas.microsoft.com/office/powerpoint/2010/main" Requires="p14">
      <p:transition spd="slow" p14:dur="2000" advTm="48766"/>
    </mc:Choice>
    <mc:Fallback>
      <p:transition spd="slow" advTm="48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gital financial graphs">
            <a:extLst>
              <a:ext uri="{FF2B5EF4-FFF2-40B4-BE49-F238E27FC236}">
                <a16:creationId xmlns:a16="http://schemas.microsoft.com/office/drawing/2014/main" id="{5B7E166E-8418-4DFE-B627-2D0E8D60CBD5}"/>
              </a:ext>
            </a:extLst>
          </p:cNvPr>
          <p:cNvPicPr>
            <a:picLocks noChangeAspect="1"/>
          </p:cNvPicPr>
          <p:nvPr/>
        </p:nvPicPr>
        <p:blipFill rotWithShape="1">
          <a:blip r:embed="rId4"/>
          <a:srcRect l="42753" r="14298"/>
          <a:stretch/>
        </p:blipFill>
        <p:spPr>
          <a:xfrm>
            <a:off x="8658226" y="-4762"/>
            <a:ext cx="3541857" cy="6886079"/>
          </a:xfrm>
          <a:custGeom>
            <a:avLst/>
            <a:gdLst/>
            <a:ahLst/>
            <a:cxnLst/>
            <a:rect l="l" t="t" r="r" b="b"/>
            <a:pathLst>
              <a:path w="3541857" h="6886079">
                <a:moveTo>
                  <a:pt x="1248072" y="0"/>
                </a:moveTo>
                <a:lnTo>
                  <a:pt x="3541857" y="0"/>
                </a:lnTo>
                <a:lnTo>
                  <a:pt x="3541857" y="6886079"/>
                </a:lnTo>
                <a:lnTo>
                  <a:pt x="0" y="6864521"/>
                </a:lnTo>
                <a:close/>
              </a:path>
            </a:pathLst>
          </a:custGeom>
        </p:spPr>
      </p:pic>
      <p:cxnSp>
        <p:nvCxnSpPr>
          <p:cNvPr id="27" name="Straight Connector 26">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78186" y="1"/>
            <a:ext cx="345294" cy="688131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EE10AC2-20ED-4628-9A8E-14F8437B55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794205" y="-4764"/>
            <a:ext cx="5397796" cy="10414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D626F918-C755-4A4C-8FB3-9BC6A9CB9B56}"/>
                  </a:ext>
                </a:extLst>
              </p:cNvPr>
              <p:cNvSpPr txBox="1"/>
              <p:nvPr/>
            </p:nvSpPr>
            <p:spPr>
              <a:xfrm>
                <a:off x="200025" y="471488"/>
                <a:ext cx="9023455" cy="2708434"/>
              </a:xfrm>
              <a:prstGeom prst="rect">
                <a:avLst/>
              </a:prstGeom>
              <a:noFill/>
            </p:spPr>
            <p:txBody>
              <a:bodyPr wrap="square" rtlCol="0">
                <a:spAutoFit/>
              </a:bodyPr>
              <a:lstStyle/>
              <a:p>
                <a:r>
                  <a:rPr lang="en-US" sz="3200" b="1" dirty="0">
                    <a:latin typeface="Calibri" panose="020F0502020204030204" pitchFamily="34" charset="0"/>
                    <a:cs typeface="Calibri" panose="020F0502020204030204" pitchFamily="34" charset="0"/>
                  </a:rPr>
                  <a:t>Information Gain – The process in selecting the best feature at each step - </a:t>
                </a:r>
                <a:r>
                  <a:rPr lang="en-AU" dirty="0">
                    <a:latin typeface="Calibri" panose="020F0502020204030204" pitchFamily="34" charset="0"/>
                    <a:cs typeface="Calibri" panose="020F0502020204030204" pitchFamily="34" charset="0"/>
                  </a:rPr>
                  <a:t>It is essentially a weighted measurement of entropy and is used to determine decision node splitting in ID3 algorithms, the variable with the highest information gain is selected to split the dataset </a:t>
                </a:r>
              </a:p>
              <a:p>
                <a:endParaRPr lang="en-AU" sz="1600" b="1" dirty="0">
                  <a:latin typeface="Calibri" panose="020F0502020204030204" pitchFamily="34" charset="0"/>
                  <a:cs typeface="Calibri" panose="020F0502020204030204" pitchFamily="34" charset="0"/>
                </a:endParaRPr>
              </a:p>
              <a:p>
                <a:r>
                  <a:rPr lang="en-AU" dirty="0">
                    <a:latin typeface="Calibri" panose="020F0502020204030204" pitchFamily="34" charset="0"/>
                    <a:cs typeface="Calibri" panose="020F0502020204030204" pitchFamily="34" charset="0"/>
                  </a:rPr>
                  <a:t>Information gain is represented by the formulae </a:t>
                </a:r>
              </a:p>
              <a:p>
                <a:r>
                  <a:rPr lang="en-AU" dirty="0">
                    <a:latin typeface="Calibri" panose="020F0502020204030204" pitchFamily="34" charset="0"/>
                    <a:cs typeface="Calibri" panose="020F0502020204030204" pitchFamily="34" charset="0"/>
                  </a:rPr>
                  <a:t>Information Gain (Class, Attribute) =</a:t>
                </a:r>
              </a:p>
              <a:p>
                <a:r>
                  <a:rPr lang="en-AU" dirty="0">
                    <a:latin typeface="Calibri" panose="020F0502020204030204" pitchFamily="34" charset="0"/>
                    <a:cs typeface="Calibri" panose="020F0502020204030204" pitchFamily="34" charset="0"/>
                  </a:rPr>
                  <a:t>Entropy (Class) - (</a:t>
                </a:r>
                <a14:m>
                  <m:oMath xmlns:m="http://schemas.openxmlformats.org/officeDocument/2006/math">
                    <m:r>
                      <a:rPr lang="en-AU" i="1">
                        <a:latin typeface="Cambria Math" panose="02040503050406030204" pitchFamily="18" charset="0"/>
                      </a:rPr>
                      <m:t>𝑃</m:t>
                    </m:r>
                    <m:d>
                      <m:dPr>
                        <m:ctrlPr>
                          <a:rPr lang="en-AU" i="1">
                            <a:latin typeface="Cambria Math" panose="02040503050406030204" pitchFamily="18" charset="0"/>
                          </a:rPr>
                        </m:ctrlPr>
                      </m:dPr>
                      <m:e>
                        <m:r>
                          <a:rPr lang="en-AU" i="1">
                            <a:latin typeface="Cambria Math" panose="02040503050406030204" pitchFamily="18" charset="0"/>
                          </a:rPr>
                          <m:t>𝐶𝑙𝑎𝑠𝑠</m:t>
                        </m:r>
                      </m:e>
                      <m:e>
                        <m:r>
                          <a:rPr lang="en-AU" i="1">
                            <a:latin typeface="Cambria Math" panose="02040503050406030204" pitchFamily="18" charset="0"/>
                          </a:rPr>
                          <m:t>𝐴𝑡𝑡𝑟𝑖𝑏𝑢𝑡𝑒</m:t>
                        </m:r>
                      </m:e>
                    </m:d>
                    <m:r>
                      <a:rPr lang="en-AU" i="1">
                        <a:latin typeface="Cambria Math" panose="02040503050406030204" pitchFamily="18" charset="0"/>
                      </a:rPr>
                      <m:t> </m:t>
                    </m:r>
                    <m:r>
                      <a:rPr lang="en-AU" i="1">
                        <a:latin typeface="Cambria Math" panose="02040503050406030204" pitchFamily="18" charset="0"/>
                      </a:rPr>
                      <m:t>𝑋</m:t>
                    </m:r>
                    <m:r>
                      <a:rPr lang="en-AU" i="1">
                        <a:latin typeface="Cambria Math" panose="02040503050406030204" pitchFamily="18" charset="0"/>
                      </a:rPr>
                      <m:t> </m:t>
                    </m:r>
                    <m:r>
                      <a:rPr lang="en-AU" i="1">
                        <a:latin typeface="Cambria Math" panose="02040503050406030204" pitchFamily="18" charset="0"/>
                      </a:rPr>
                      <m:t>𝐸𝑛𝑡𝑟𝑜𝑝𝑦</m:t>
                    </m:r>
                    <m:r>
                      <a:rPr lang="en-AU" i="1">
                        <a:latin typeface="Cambria Math" panose="02040503050406030204" pitchFamily="18" charset="0"/>
                      </a:rPr>
                      <m:t>(</m:t>
                    </m:r>
                    <m:r>
                      <a:rPr lang="en-AU" i="1">
                        <a:latin typeface="Cambria Math" panose="02040503050406030204" pitchFamily="18" charset="0"/>
                      </a:rPr>
                      <m:t>𝐶𝑙𝑎𝑠𝑠</m:t>
                    </m:r>
                    <m:r>
                      <a:rPr lang="en-AU" i="1">
                        <a:latin typeface="Cambria Math" panose="02040503050406030204" pitchFamily="18" charset="0"/>
                      </a:rPr>
                      <m:t>|</m:t>
                    </m:r>
                    <m:r>
                      <a:rPr lang="en-AU" i="1">
                        <a:latin typeface="Cambria Math" panose="02040503050406030204" pitchFamily="18" charset="0"/>
                      </a:rPr>
                      <m:t>𝐴𝑡𝑡𝑟𝑖𝑏𝑢𝑡𝑒</m:t>
                    </m:r>
                    <m:r>
                      <a:rPr lang="en-AU" i="1">
                        <a:latin typeface="Cambria Math" panose="02040503050406030204" pitchFamily="18" charset="0"/>
                      </a:rPr>
                      <m:t>)</m:t>
                    </m:r>
                  </m:oMath>
                </a14:m>
                <a:r>
                  <a:rPr lang="en-AU" dirty="0">
                    <a:latin typeface="Calibri" panose="020F0502020204030204" pitchFamily="34" charset="0"/>
                    <a:cs typeface="Calibri" panose="020F0502020204030204" pitchFamily="34" charset="0"/>
                  </a:rPr>
                  <a:t>)</a:t>
                </a:r>
              </a:p>
            </p:txBody>
          </p:sp>
        </mc:Choice>
        <mc:Fallback xmlns="">
          <p:sp>
            <p:nvSpPr>
              <p:cNvPr id="9" name="TextBox 8">
                <a:extLst>
                  <a:ext uri="{FF2B5EF4-FFF2-40B4-BE49-F238E27FC236}">
                    <a16:creationId xmlns:a16="http://schemas.microsoft.com/office/drawing/2014/main" id="{D626F918-C755-4A4C-8FB3-9BC6A9CB9B56}"/>
                  </a:ext>
                </a:extLst>
              </p:cNvPr>
              <p:cNvSpPr txBox="1">
                <a:spLocks noRot="1" noChangeAspect="1" noMove="1" noResize="1" noEditPoints="1" noAdjustHandles="1" noChangeArrowheads="1" noChangeShapeType="1" noTextEdit="1"/>
              </p:cNvSpPr>
              <p:nvPr/>
            </p:nvSpPr>
            <p:spPr>
              <a:xfrm>
                <a:off x="200025" y="471488"/>
                <a:ext cx="9023455" cy="2708434"/>
              </a:xfrm>
              <a:prstGeom prst="rect">
                <a:avLst/>
              </a:prstGeom>
              <a:blipFill>
                <a:blip r:embed="rId5"/>
                <a:stretch>
                  <a:fillRect l="-1685" t="-2326" r="-1404" b="-2326"/>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ACA983C5-43C0-8146-93D3-0DBB7A6A9A79}"/>
              </a:ext>
            </a:extLst>
          </p:cNvPr>
          <p:cNvSpPr txBox="1"/>
          <p:nvPr/>
        </p:nvSpPr>
        <p:spPr>
          <a:xfrm>
            <a:off x="200025" y="3429000"/>
            <a:ext cx="8458201" cy="2862322"/>
          </a:xfrm>
          <a:prstGeom prst="rect">
            <a:avLst/>
          </a:prstGeom>
          <a:noFill/>
        </p:spPr>
        <p:txBody>
          <a:bodyPr wrap="square" rtlCol="0">
            <a:spAutoFit/>
          </a:bodyPr>
          <a:lstStyle/>
          <a:p>
            <a:pPr marL="342900" lvl="0" indent="-342900">
              <a:buAutoNum type="arabicPeriod"/>
            </a:pPr>
            <a:r>
              <a:rPr lang="en-AU" dirty="0">
                <a:latin typeface="Calibri" panose="020F0502020204030204" pitchFamily="34" charset="0"/>
                <a:cs typeface="Calibri" panose="020F0502020204030204" pitchFamily="34" charset="0"/>
              </a:rPr>
              <a:t>The values in Petal Length are (1,2,3,4,5,6,7), we calculate the entropy of each of these values, using the same formulae as previous, for petal length = 1 then entropy = 0.41</a:t>
            </a:r>
          </a:p>
          <a:p>
            <a:pPr marL="342900" lvl="0" indent="-342900">
              <a:buAutoNum type="arabicPeriod"/>
            </a:pPr>
            <a:r>
              <a:rPr lang="en-AU" dirty="0">
                <a:latin typeface="Calibri" panose="020F0502020204030204" pitchFamily="34" charset="0"/>
                <a:cs typeface="Calibri" panose="020F0502020204030204" pitchFamily="34" charset="0"/>
              </a:rPr>
              <a:t>Then calculate the probability of these values occurring, e.g., if Petal Length 1 the probability is 22/150 hence 0.15</a:t>
            </a:r>
          </a:p>
          <a:p>
            <a:pPr marL="342900" lvl="0" indent="-342900">
              <a:buAutoNum type="arabicPeriod"/>
            </a:pPr>
            <a:r>
              <a:rPr lang="en-AU" dirty="0">
                <a:latin typeface="Calibri" panose="020F0502020204030204" pitchFamily="34" charset="0"/>
                <a:cs typeface="Calibri" panose="020F0502020204030204" pitchFamily="34" charset="0"/>
              </a:rPr>
              <a:t>Then calculate the weighted entropy value which is Entropy * Probability hence (0.41*0.15) = 0.06</a:t>
            </a:r>
          </a:p>
          <a:p>
            <a:pPr marL="342900" lvl="0" indent="-342900">
              <a:buAutoNum type="arabicPeriod"/>
            </a:pPr>
            <a:r>
              <a:rPr lang="en-AU" dirty="0">
                <a:latin typeface="Calibri" panose="020F0502020204030204" pitchFamily="34" charset="0"/>
                <a:cs typeface="Calibri" panose="020F0502020204030204" pitchFamily="34" charset="0"/>
              </a:rPr>
              <a:t>Apply the Information gain formulae – I.G = Total Entropy – sum (weighted entropy) in our case it will be 1.585 – 0.44 = 1.14</a:t>
            </a:r>
          </a:p>
          <a:p>
            <a:endParaRPr lang="en-US" dirty="0"/>
          </a:p>
        </p:txBody>
      </p:sp>
      <p:pic>
        <p:nvPicPr>
          <p:cNvPr id="6" name="Audio 5">
            <a:hlinkClick r:id="" action="ppaction://media"/>
            <a:extLst>
              <a:ext uri="{FF2B5EF4-FFF2-40B4-BE49-F238E27FC236}">
                <a16:creationId xmlns:a16="http://schemas.microsoft.com/office/drawing/2014/main" id="{E55C4EEA-A0DA-C048-B45B-5157CCE59EE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900678201"/>
      </p:ext>
    </p:extLst>
  </p:cSld>
  <p:clrMapOvr>
    <a:masterClrMapping/>
  </p:clrMapOvr>
  <mc:AlternateContent xmlns:mc="http://schemas.openxmlformats.org/markup-compatibility/2006">
    <mc:Choice xmlns:p14="http://schemas.microsoft.com/office/powerpoint/2010/main" Requires="p14">
      <p:transition spd="slow" p14:dur="2000" advTm="82092"/>
    </mc:Choice>
    <mc:Fallback>
      <p:transition spd="slow" advTm="820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gital financial graphs">
            <a:extLst>
              <a:ext uri="{FF2B5EF4-FFF2-40B4-BE49-F238E27FC236}">
                <a16:creationId xmlns:a16="http://schemas.microsoft.com/office/drawing/2014/main" id="{5B7E166E-8418-4DFE-B627-2D0E8D60CBD5}"/>
              </a:ext>
            </a:extLst>
          </p:cNvPr>
          <p:cNvPicPr>
            <a:picLocks noChangeAspect="1"/>
          </p:cNvPicPr>
          <p:nvPr/>
        </p:nvPicPr>
        <p:blipFill rotWithShape="1">
          <a:blip r:embed="rId4"/>
          <a:srcRect l="42753" r="14298"/>
          <a:stretch/>
        </p:blipFill>
        <p:spPr>
          <a:xfrm>
            <a:off x="8658226" y="-4762"/>
            <a:ext cx="3541857" cy="6886079"/>
          </a:xfrm>
          <a:custGeom>
            <a:avLst/>
            <a:gdLst/>
            <a:ahLst/>
            <a:cxnLst/>
            <a:rect l="l" t="t" r="r" b="b"/>
            <a:pathLst>
              <a:path w="3541857" h="6886079">
                <a:moveTo>
                  <a:pt x="1248072" y="0"/>
                </a:moveTo>
                <a:lnTo>
                  <a:pt x="3541857" y="0"/>
                </a:lnTo>
                <a:lnTo>
                  <a:pt x="3541857" y="6886079"/>
                </a:lnTo>
                <a:lnTo>
                  <a:pt x="0" y="6864521"/>
                </a:lnTo>
                <a:close/>
              </a:path>
            </a:pathLst>
          </a:custGeom>
        </p:spPr>
      </p:pic>
      <p:cxnSp>
        <p:nvCxnSpPr>
          <p:cNvPr id="27" name="Straight Connector 26">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78186" y="1"/>
            <a:ext cx="345294" cy="688131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EE10AC2-20ED-4628-9A8E-14F8437B55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794205" y="-4764"/>
            <a:ext cx="5397796" cy="10414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626F918-C755-4A4C-8FB3-9BC6A9CB9B56}"/>
              </a:ext>
            </a:extLst>
          </p:cNvPr>
          <p:cNvSpPr txBox="1"/>
          <p:nvPr/>
        </p:nvSpPr>
        <p:spPr>
          <a:xfrm>
            <a:off x="200025" y="471488"/>
            <a:ext cx="9023455" cy="584775"/>
          </a:xfrm>
          <a:prstGeom prst="rect">
            <a:avLst/>
          </a:prstGeom>
          <a:noFill/>
        </p:spPr>
        <p:txBody>
          <a:bodyPr wrap="square" rtlCol="0">
            <a:spAutoFit/>
          </a:bodyPr>
          <a:lstStyle/>
          <a:p>
            <a:r>
              <a:rPr lang="en-US" sz="3200" b="1" dirty="0">
                <a:latin typeface="Calibri" panose="020F0502020204030204" pitchFamily="34" charset="0"/>
                <a:cs typeface="Calibri" panose="020F0502020204030204" pitchFamily="34" charset="0"/>
              </a:rPr>
              <a:t>Model Evaluation – What does my tree look like? </a:t>
            </a:r>
            <a:endParaRPr lang="en-AU" dirty="0">
              <a:latin typeface="Calibri" panose="020F0502020204030204" pitchFamily="34" charset="0"/>
              <a:cs typeface="Calibri" panose="020F0502020204030204" pitchFamily="34" charset="0"/>
            </a:endParaRPr>
          </a:p>
        </p:txBody>
      </p:sp>
      <p:graphicFrame>
        <p:nvGraphicFramePr>
          <p:cNvPr id="8" name="Diagram 7">
            <a:extLst>
              <a:ext uri="{FF2B5EF4-FFF2-40B4-BE49-F238E27FC236}">
                <a16:creationId xmlns:a16="http://schemas.microsoft.com/office/drawing/2014/main" id="{7FF61EA2-ECAC-C748-8A5E-B6CA3DDAC16A}"/>
              </a:ext>
            </a:extLst>
          </p:cNvPr>
          <p:cNvGraphicFramePr/>
          <p:nvPr>
            <p:extLst>
              <p:ext uri="{D42A27DB-BD31-4B8C-83A1-F6EECF244321}">
                <p14:modId xmlns:p14="http://schemas.microsoft.com/office/powerpoint/2010/main" val="4011367623"/>
              </p:ext>
            </p:extLst>
          </p:nvPr>
        </p:nvGraphicFramePr>
        <p:xfrm>
          <a:off x="200025" y="1746360"/>
          <a:ext cx="8338333" cy="496078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C080550F-A3BE-D54A-AB44-E1A6E8ABC67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69136613"/>
      </p:ext>
    </p:extLst>
  </p:cSld>
  <p:clrMapOvr>
    <a:masterClrMapping/>
  </p:clrMapOvr>
  <mc:AlternateContent xmlns:mc="http://schemas.openxmlformats.org/markup-compatibility/2006">
    <mc:Choice xmlns:p14="http://schemas.microsoft.com/office/powerpoint/2010/main" Requires="p14">
      <p:transition spd="slow" p14:dur="2000" advTm="33358"/>
    </mc:Choice>
    <mc:Fallback>
      <p:transition spd="slow" advTm="33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gital financial graphs">
            <a:extLst>
              <a:ext uri="{FF2B5EF4-FFF2-40B4-BE49-F238E27FC236}">
                <a16:creationId xmlns:a16="http://schemas.microsoft.com/office/drawing/2014/main" id="{5B7E166E-8418-4DFE-B627-2D0E8D60CBD5}"/>
              </a:ext>
            </a:extLst>
          </p:cNvPr>
          <p:cNvPicPr>
            <a:picLocks noChangeAspect="1"/>
          </p:cNvPicPr>
          <p:nvPr/>
        </p:nvPicPr>
        <p:blipFill rotWithShape="1">
          <a:blip r:embed="rId4"/>
          <a:srcRect l="42753" r="14298"/>
          <a:stretch/>
        </p:blipFill>
        <p:spPr>
          <a:xfrm>
            <a:off x="8658226" y="-4762"/>
            <a:ext cx="3541857" cy="6886079"/>
          </a:xfrm>
          <a:custGeom>
            <a:avLst/>
            <a:gdLst/>
            <a:ahLst/>
            <a:cxnLst/>
            <a:rect l="l" t="t" r="r" b="b"/>
            <a:pathLst>
              <a:path w="3541857" h="6886079">
                <a:moveTo>
                  <a:pt x="1248072" y="0"/>
                </a:moveTo>
                <a:lnTo>
                  <a:pt x="3541857" y="0"/>
                </a:lnTo>
                <a:lnTo>
                  <a:pt x="3541857" y="6886079"/>
                </a:lnTo>
                <a:lnTo>
                  <a:pt x="0" y="6864521"/>
                </a:lnTo>
                <a:close/>
              </a:path>
            </a:pathLst>
          </a:custGeom>
        </p:spPr>
      </p:pic>
      <p:cxnSp>
        <p:nvCxnSpPr>
          <p:cNvPr id="27" name="Straight Connector 26">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78186" y="1"/>
            <a:ext cx="345294" cy="688131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EE10AC2-20ED-4628-9A8E-14F8437B55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794205" y="-4764"/>
            <a:ext cx="5397796" cy="10414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626F918-C755-4A4C-8FB3-9BC6A9CB9B56}"/>
              </a:ext>
            </a:extLst>
          </p:cNvPr>
          <p:cNvSpPr txBox="1"/>
          <p:nvPr/>
        </p:nvSpPr>
        <p:spPr>
          <a:xfrm>
            <a:off x="200025" y="471488"/>
            <a:ext cx="9023455" cy="584775"/>
          </a:xfrm>
          <a:prstGeom prst="rect">
            <a:avLst/>
          </a:prstGeom>
          <a:noFill/>
        </p:spPr>
        <p:txBody>
          <a:bodyPr wrap="square" rtlCol="0">
            <a:spAutoFit/>
          </a:bodyPr>
          <a:lstStyle/>
          <a:p>
            <a:r>
              <a:rPr lang="en-US" sz="3200" b="1" dirty="0">
                <a:latin typeface="Calibri" panose="020F0502020204030204" pitchFamily="34" charset="0"/>
                <a:cs typeface="Calibri" panose="020F0502020204030204" pitchFamily="34" charset="0"/>
              </a:rPr>
              <a:t>Model Evaluation – What does my tree look like? </a:t>
            </a:r>
            <a:endParaRPr lang="en-AU" dirty="0">
              <a:latin typeface="Calibri" panose="020F0502020204030204" pitchFamily="34" charset="0"/>
              <a:cs typeface="Calibri" panose="020F0502020204030204" pitchFamily="34" charset="0"/>
            </a:endParaRPr>
          </a:p>
        </p:txBody>
      </p:sp>
      <p:pic>
        <p:nvPicPr>
          <p:cNvPr id="10" name="Picture 9" descr="Chart, bar chart&#10;&#10;Description automatically generated">
            <a:extLst>
              <a:ext uri="{FF2B5EF4-FFF2-40B4-BE49-F238E27FC236}">
                <a16:creationId xmlns:a16="http://schemas.microsoft.com/office/drawing/2014/main" id="{18B0B221-2C45-E34C-B9F1-1D1294405C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97876" y="1242038"/>
            <a:ext cx="3121974" cy="2504235"/>
          </a:xfrm>
          <a:prstGeom prst="rect">
            <a:avLst/>
          </a:prstGeom>
        </p:spPr>
      </p:pic>
      <p:pic>
        <p:nvPicPr>
          <p:cNvPr id="11" name="Picture 10" descr="Table&#10;&#10;Description automatically generated">
            <a:extLst>
              <a:ext uri="{FF2B5EF4-FFF2-40B4-BE49-F238E27FC236}">
                <a16:creationId xmlns:a16="http://schemas.microsoft.com/office/drawing/2014/main" id="{ED795F2A-997A-3242-A992-F33FC3CE2E00}"/>
              </a:ext>
            </a:extLst>
          </p:cNvPr>
          <p:cNvPicPr>
            <a:picLocks noChangeAspect="1"/>
          </p:cNvPicPr>
          <p:nvPr/>
        </p:nvPicPr>
        <p:blipFill>
          <a:blip r:embed="rId6"/>
          <a:stretch>
            <a:fillRect/>
          </a:stretch>
        </p:blipFill>
        <p:spPr>
          <a:xfrm>
            <a:off x="200025" y="1242038"/>
            <a:ext cx="5731510" cy="3092450"/>
          </a:xfrm>
          <a:prstGeom prst="rect">
            <a:avLst/>
          </a:prstGeom>
        </p:spPr>
      </p:pic>
      <p:sp>
        <p:nvSpPr>
          <p:cNvPr id="2" name="Rectangle 1">
            <a:extLst>
              <a:ext uri="{FF2B5EF4-FFF2-40B4-BE49-F238E27FC236}">
                <a16:creationId xmlns:a16="http://schemas.microsoft.com/office/drawing/2014/main" id="{5D730F91-9D7C-5347-B6C5-3AC4DDF0FAE0}"/>
              </a:ext>
            </a:extLst>
          </p:cNvPr>
          <p:cNvSpPr/>
          <p:nvPr/>
        </p:nvSpPr>
        <p:spPr>
          <a:xfrm>
            <a:off x="208107" y="4734896"/>
            <a:ext cx="8450118" cy="1477328"/>
          </a:xfrm>
          <a:prstGeom prst="rect">
            <a:avLst/>
          </a:prstGeom>
        </p:spPr>
        <p:txBody>
          <a:bodyPr wrap="square">
            <a:spAutoFit/>
          </a:bodyPr>
          <a:lstStyle/>
          <a:p>
            <a:r>
              <a:rPr lang="en-AU" dirty="0">
                <a:latin typeface="Calibri" panose="020F0502020204030204" pitchFamily="34" charset="0"/>
                <a:ea typeface="Calibri" panose="020F0502020204030204" pitchFamily="34" charset="0"/>
                <a:cs typeface="Calibri" panose="020F0502020204030204" pitchFamily="34" charset="0"/>
              </a:rPr>
              <a:t>Overall, the accuracy of the model fluctuates between 75% to 97%, there doesn’t seem to be any correlation between increase in training data and accuracy of the model. The best prediction is for class </a:t>
            </a:r>
            <a:r>
              <a:rPr lang="en-AU" dirty="0" err="1">
                <a:latin typeface="Calibri" panose="020F0502020204030204" pitchFamily="34" charset="0"/>
                <a:ea typeface="Calibri" panose="020F0502020204030204" pitchFamily="34" charset="0"/>
                <a:cs typeface="Calibri" panose="020F0502020204030204" pitchFamily="34" charset="0"/>
              </a:rPr>
              <a:t>Setosa</a:t>
            </a:r>
            <a:r>
              <a:rPr lang="en-AU" dirty="0">
                <a:latin typeface="Calibri" panose="020F0502020204030204" pitchFamily="34" charset="0"/>
                <a:ea typeface="Calibri" panose="020F0502020204030204" pitchFamily="34" charset="0"/>
                <a:cs typeface="Calibri" panose="020F0502020204030204" pitchFamily="34" charset="0"/>
              </a:rPr>
              <a:t>, which the prediction was always right on any given splits. The worse prediction was Versicolor, where the average of accuracy was 71% compared with 100% and 92% on other classes. </a:t>
            </a:r>
            <a:endParaRPr lang="en-AU" dirty="0">
              <a:latin typeface="Calibri" panose="020F0502020204030204" pitchFamily="34" charset="0"/>
              <a:ea typeface="Calibri" panose="020F0502020204030204" pitchFamily="34"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153E698B-F3DC-EC42-854C-FA916C82149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78805996"/>
      </p:ext>
    </p:extLst>
  </p:cSld>
  <p:clrMapOvr>
    <a:masterClrMapping/>
  </p:clrMapOvr>
  <mc:AlternateContent xmlns:mc="http://schemas.openxmlformats.org/markup-compatibility/2006">
    <mc:Choice xmlns:p14="http://schemas.microsoft.com/office/powerpoint/2010/main" Requires="p14">
      <p:transition spd="slow" p14:dur="2000" advTm="80971"/>
    </mc:Choice>
    <mc:Fallback>
      <p:transition spd="slow" advTm="809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docProps/app.xml><?xml version="1.0" encoding="utf-8"?>
<Properties xmlns="http://schemas.openxmlformats.org/officeDocument/2006/extended-properties" xmlns:vt="http://schemas.openxmlformats.org/officeDocument/2006/docPropsVTypes">
  <TotalTime>112</TotalTime>
  <Words>637</Words>
  <Application>Microsoft Macintosh PowerPoint</Application>
  <PresentationFormat>Widescreen</PresentationFormat>
  <Paragraphs>58</Paragraphs>
  <Slides>7</Slides>
  <Notes>0</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Cambria Math</vt:lpstr>
      <vt:lpstr>Univers Condensed Light</vt:lpstr>
      <vt:lpstr>Walbaum Display Light</vt:lpstr>
      <vt:lpstr>AngleLinesVTI</vt:lpstr>
      <vt:lpstr>Implementation of ID3 Decision Tree Algorithm</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Implementation of ID3 Decision Tree Algorithm</dc:title>
  <dc:creator>Kevin Shao</dc:creator>
  <cp:lastModifiedBy>Kevin Shao</cp:lastModifiedBy>
  <cp:revision>2</cp:revision>
  <dcterms:created xsi:type="dcterms:W3CDTF">2021-10-15T09:46:29Z</dcterms:created>
  <dcterms:modified xsi:type="dcterms:W3CDTF">2021-10-17T10:23:42Z</dcterms:modified>
</cp:coreProperties>
</file>

<file path=docProps/thumbnail.jpeg>
</file>